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7" r:id="rId3"/>
  </p:sldMasterIdLst>
  <p:notesMasterIdLst>
    <p:notesMasterId r:id="rId55"/>
  </p:notesMasterIdLst>
  <p:sldIdLst>
    <p:sldId id="416" r:id="rId4"/>
    <p:sldId id="417" r:id="rId5"/>
    <p:sldId id="427" r:id="rId6"/>
    <p:sldId id="257" r:id="rId7"/>
    <p:sldId id="418" r:id="rId8"/>
    <p:sldId id="419" r:id="rId9"/>
    <p:sldId id="420" r:id="rId10"/>
    <p:sldId id="260" r:id="rId11"/>
    <p:sldId id="424" r:id="rId12"/>
    <p:sldId id="425" r:id="rId13"/>
    <p:sldId id="434" r:id="rId14"/>
    <p:sldId id="430" r:id="rId15"/>
    <p:sldId id="431" r:id="rId16"/>
    <p:sldId id="432" r:id="rId17"/>
    <p:sldId id="2076137571" r:id="rId18"/>
    <p:sldId id="2076137572" r:id="rId19"/>
    <p:sldId id="436" r:id="rId20"/>
    <p:sldId id="438" r:id="rId21"/>
    <p:sldId id="2076137565" r:id="rId22"/>
    <p:sldId id="2076137574" r:id="rId23"/>
    <p:sldId id="2076137573" r:id="rId24"/>
    <p:sldId id="2076137575" r:id="rId25"/>
    <p:sldId id="439" r:id="rId26"/>
    <p:sldId id="442" r:id="rId27"/>
    <p:sldId id="443" r:id="rId28"/>
    <p:sldId id="2076137551" r:id="rId29"/>
    <p:sldId id="2083" r:id="rId30"/>
    <p:sldId id="2085" r:id="rId31"/>
    <p:sldId id="429" r:id="rId32"/>
    <p:sldId id="2087" r:id="rId33"/>
    <p:sldId id="542" r:id="rId34"/>
    <p:sldId id="2088" r:id="rId35"/>
    <p:sldId id="2076137552" r:id="rId36"/>
    <p:sldId id="2076137553" r:id="rId37"/>
    <p:sldId id="2086" r:id="rId38"/>
    <p:sldId id="2076137554" r:id="rId39"/>
    <p:sldId id="2076137555" r:id="rId40"/>
    <p:sldId id="2076137556" r:id="rId41"/>
    <p:sldId id="2076137557" r:id="rId42"/>
    <p:sldId id="2076137558" r:id="rId43"/>
    <p:sldId id="2076137559" r:id="rId44"/>
    <p:sldId id="300" r:id="rId45"/>
    <p:sldId id="2076137560" r:id="rId46"/>
    <p:sldId id="2076137561" r:id="rId47"/>
    <p:sldId id="2076137562" r:id="rId48"/>
    <p:sldId id="2076137570" r:id="rId49"/>
    <p:sldId id="2076137566" r:id="rId50"/>
    <p:sldId id="259" r:id="rId51"/>
    <p:sldId id="422" r:id="rId52"/>
    <p:sldId id="2076137563" r:id="rId53"/>
    <p:sldId id="207613756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5ACA7-C1F4-40F3-A6ED-82046979EA9F}" v="4" dt="2022-11-16T16:06:52.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66" autoAdjust="0"/>
  </p:normalViewPr>
  <p:slideViewPr>
    <p:cSldViewPr snapToGrid="0">
      <p:cViewPr varScale="1">
        <p:scale>
          <a:sx n="49" d="100"/>
          <a:sy n="49" d="100"/>
        </p:scale>
        <p:origin x="1312"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61"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 Bai" userId="be857441-a184-4146-8eaa-0e6fb39255fd" providerId="ADAL" clId="{98A8BA91-1ACF-4A1E-B82F-A5A4FA24F25B}"/>
    <pc:docChg chg="undo custSel addSld delSld modSld sldOrd">
      <pc:chgData name="Wei Bai" userId="be857441-a184-4146-8eaa-0e6fb39255fd" providerId="ADAL" clId="{98A8BA91-1ACF-4A1E-B82F-A5A4FA24F25B}" dt="2022-10-12T21:21:55.449" v="16878" actId="1076"/>
      <pc:docMkLst>
        <pc:docMk/>
      </pc:docMkLst>
      <pc:sldChg chg="addSp delSp modSp add mod modNotesTx">
        <pc:chgData name="Wei Bai" userId="be857441-a184-4146-8eaa-0e6fb39255fd" providerId="ADAL" clId="{98A8BA91-1ACF-4A1E-B82F-A5A4FA24F25B}" dt="2022-10-12T04:22:10.289" v="12770" actId="20577"/>
        <pc:sldMkLst>
          <pc:docMk/>
          <pc:sldMk cId="1357023614" sldId="257"/>
        </pc:sldMkLst>
        <pc:spChg chg="add mod">
          <ac:chgData name="Wei Bai" userId="be857441-a184-4146-8eaa-0e6fb39255fd" providerId="ADAL" clId="{98A8BA91-1ACF-4A1E-B82F-A5A4FA24F25B}" dt="2022-10-11T09:37:22.242" v="11697" actId="1076"/>
          <ac:spMkLst>
            <pc:docMk/>
            <pc:sldMk cId="1357023614" sldId="257"/>
            <ac:spMk id="3" creationId="{617F0911-8BA0-A8FB-54C9-79D511E966C9}"/>
          </ac:spMkLst>
        </pc:spChg>
        <pc:spChg chg="del">
          <ac:chgData name="Wei Bai" userId="be857441-a184-4146-8eaa-0e6fb39255fd" providerId="ADAL" clId="{98A8BA91-1ACF-4A1E-B82F-A5A4FA24F25B}" dt="2022-10-09T01:28:16.897" v="1373" actId="478"/>
          <ac:spMkLst>
            <pc:docMk/>
            <pc:sldMk cId="1357023614" sldId="257"/>
            <ac:spMk id="5" creationId="{BA4EE6EC-9561-8690-BB5B-54E3A3325E50}"/>
          </ac:spMkLst>
        </pc:spChg>
        <pc:picChg chg="mod">
          <ac:chgData name="Wei Bai" userId="be857441-a184-4146-8eaa-0e6fb39255fd" providerId="ADAL" clId="{98A8BA91-1ACF-4A1E-B82F-A5A4FA24F25B}" dt="2022-10-11T09:37:17.841" v="11696" actId="14100"/>
          <ac:picMkLst>
            <pc:docMk/>
            <pc:sldMk cId="1357023614" sldId="257"/>
            <ac:picMk id="4" creationId="{E3376F97-0F9D-6713-AD8C-559C0449A896}"/>
          </ac:picMkLst>
        </pc:picChg>
      </pc:sldChg>
      <pc:sldChg chg="addSp delSp modSp add del mod ord delAnim modAnim modNotesTx">
        <pc:chgData name="Wei Bai" userId="be857441-a184-4146-8eaa-0e6fb39255fd" providerId="ADAL" clId="{98A8BA91-1ACF-4A1E-B82F-A5A4FA24F25B}" dt="2022-10-11T09:49:16.780" v="11829" actId="2696"/>
        <pc:sldMkLst>
          <pc:docMk/>
          <pc:sldMk cId="1351910293" sldId="259"/>
        </pc:sldMkLst>
        <pc:spChg chg="add mod">
          <ac:chgData name="Wei Bai" userId="be857441-a184-4146-8eaa-0e6fb39255fd" providerId="ADAL" clId="{98A8BA91-1ACF-4A1E-B82F-A5A4FA24F25B}" dt="2022-10-09T03:50:48.469" v="1488" actId="20577"/>
          <ac:spMkLst>
            <pc:docMk/>
            <pc:sldMk cId="1351910293" sldId="259"/>
            <ac:spMk id="3" creationId="{403B44B8-C14B-B3BB-228D-3B72EB0C7D40}"/>
          </ac:spMkLst>
        </pc:spChg>
        <pc:spChg chg="del">
          <ac:chgData name="Wei Bai" userId="be857441-a184-4146-8eaa-0e6fb39255fd" providerId="ADAL" clId="{98A8BA91-1ACF-4A1E-B82F-A5A4FA24F25B}" dt="2022-10-09T01:22:47.071" v="1188" actId="478"/>
          <ac:spMkLst>
            <pc:docMk/>
            <pc:sldMk cId="1351910293" sldId="259"/>
            <ac:spMk id="4" creationId="{CAB269FD-5354-7B48-D6E0-31F52A3DA1DC}"/>
          </ac:spMkLst>
        </pc:spChg>
        <pc:picChg chg="del">
          <ac:chgData name="Wei Bai" userId="be857441-a184-4146-8eaa-0e6fb39255fd" providerId="ADAL" clId="{98A8BA91-1ACF-4A1E-B82F-A5A4FA24F25B}" dt="2022-10-09T01:23:40.824" v="1190" actId="21"/>
          <ac:picMkLst>
            <pc:docMk/>
            <pc:sldMk cId="1351910293" sldId="259"/>
            <ac:picMk id="5" creationId="{C77264ED-6FC5-55CE-2A1A-200783DEDCD1}"/>
          </ac:picMkLst>
        </pc:picChg>
        <pc:picChg chg="add del mod">
          <ac:chgData name="Wei Bai" userId="be857441-a184-4146-8eaa-0e6fb39255fd" providerId="ADAL" clId="{98A8BA91-1ACF-4A1E-B82F-A5A4FA24F25B}" dt="2022-10-09T03:52:48.044" v="1490"/>
          <ac:picMkLst>
            <pc:docMk/>
            <pc:sldMk cId="1351910293" sldId="259"/>
            <ac:picMk id="6" creationId="{874ABE09-D62D-DC25-9854-4247265076D9}"/>
          </ac:picMkLst>
        </pc:picChg>
        <pc:picChg chg="add del mod">
          <ac:chgData name="Wei Bai" userId="be857441-a184-4146-8eaa-0e6fb39255fd" providerId="ADAL" clId="{98A8BA91-1ACF-4A1E-B82F-A5A4FA24F25B}" dt="2022-10-09T03:52:48.044" v="1490"/>
          <ac:picMkLst>
            <pc:docMk/>
            <pc:sldMk cId="1351910293" sldId="259"/>
            <ac:picMk id="7" creationId="{0739F5C0-B565-FD3C-CFDE-7F293EF50FA7}"/>
          </ac:picMkLst>
        </pc:picChg>
        <pc:picChg chg="add del mod">
          <ac:chgData name="Wei Bai" userId="be857441-a184-4146-8eaa-0e6fb39255fd" providerId="ADAL" clId="{98A8BA91-1ACF-4A1E-B82F-A5A4FA24F25B}" dt="2022-10-09T03:52:48.044" v="1490"/>
          <ac:picMkLst>
            <pc:docMk/>
            <pc:sldMk cId="1351910293" sldId="259"/>
            <ac:picMk id="8" creationId="{E52AAA39-6678-0022-9610-2F0E9B5301B5}"/>
          </ac:picMkLst>
        </pc:picChg>
        <pc:picChg chg="add del mod">
          <ac:chgData name="Wei Bai" userId="be857441-a184-4146-8eaa-0e6fb39255fd" providerId="ADAL" clId="{98A8BA91-1ACF-4A1E-B82F-A5A4FA24F25B}" dt="2022-10-09T03:52:48.044" v="1490"/>
          <ac:picMkLst>
            <pc:docMk/>
            <pc:sldMk cId="1351910293" sldId="259"/>
            <ac:picMk id="9" creationId="{4CE414BC-642B-CE43-036D-1227E21108F7}"/>
          </ac:picMkLst>
        </pc:picChg>
        <pc:picChg chg="add del mod">
          <ac:chgData name="Wei Bai" userId="be857441-a184-4146-8eaa-0e6fb39255fd" providerId="ADAL" clId="{98A8BA91-1ACF-4A1E-B82F-A5A4FA24F25B}" dt="2022-10-09T03:52:48.044" v="1490"/>
          <ac:picMkLst>
            <pc:docMk/>
            <pc:sldMk cId="1351910293" sldId="259"/>
            <ac:picMk id="10" creationId="{A9011CE4-8E44-47B3-9043-351A0ADF8DDB}"/>
          </ac:picMkLst>
        </pc:picChg>
        <pc:picChg chg="add del mod">
          <ac:chgData name="Wei Bai" userId="be857441-a184-4146-8eaa-0e6fb39255fd" providerId="ADAL" clId="{98A8BA91-1ACF-4A1E-B82F-A5A4FA24F25B}" dt="2022-10-09T03:52:48.044" v="1490"/>
          <ac:picMkLst>
            <pc:docMk/>
            <pc:sldMk cId="1351910293" sldId="259"/>
            <ac:picMk id="11" creationId="{42DD98AF-5729-BB93-C6A5-88D267589B07}"/>
          </ac:picMkLst>
        </pc:picChg>
        <pc:picChg chg="add del mod">
          <ac:chgData name="Wei Bai" userId="be857441-a184-4146-8eaa-0e6fb39255fd" providerId="ADAL" clId="{98A8BA91-1ACF-4A1E-B82F-A5A4FA24F25B}" dt="2022-10-09T03:53:17.670" v="1495" actId="478"/>
          <ac:picMkLst>
            <pc:docMk/>
            <pc:sldMk cId="1351910293" sldId="259"/>
            <ac:picMk id="12" creationId="{72749C5F-8A00-7F5C-FD57-ECBD4433F53B}"/>
          </ac:picMkLst>
        </pc:picChg>
        <pc:picChg chg="add del mod">
          <ac:chgData name="Wei Bai" userId="be857441-a184-4146-8eaa-0e6fb39255fd" providerId="ADAL" clId="{98A8BA91-1ACF-4A1E-B82F-A5A4FA24F25B}" dt="2022-10-09T03:53:16.593" v="1493" actId="478"/>
          <ac:picMkLst>
            <pc:docMk/>
            <pc:sldMk cId="1351910293" sldId="259"/>
            <ac:picMk id="13" creationId="{B3B7CB86-40CB-67DB-F8AF-F9423C19BF27}"/>
          </ac:picMkLst>
        </pc:picChg>
        <pc:picChg chg="add del mod">
          <ac:chgData name="Wei Bai" userId="be857441-a184-4146-8eaa-0e6fb39255fd" providerId="ADAL" clId="{98A8BA91-1ACF-4A1E-B82F-A5A4FA24F25B}" dt="2022-10-09T03:53:19.738" v="1497" actId="478"/>
          <ac:picMkLst>
            <pc:docMk/>
            <pc:sldMk cId="1351910293" sldId="259"/>
            <ac:picMk id="14" creationId="{1EAA8DB3-D496-F8D9-D861-6252AED6909F}"/>
          </ac:picMkLst>
        </pc:picChg>
        <pc:picChg chg="add del mod">
          <ac:chgData name="Wei Bai" userId="be857441-a184-4146-8eaa-0e6fb39255fd" providerId="ADAL" clId="{98A8BA91-1ACF-4A1E-B82F-A5A4FA24F25B}" dt="2022-10-09T03:53:17.142" v="1494" actId="478"/>
          <ac:picMkLst>
            <pc:docMk/>
            <pc:sldMk cId="1351910293" sldId="259"/>
            <ac:picMk id="15" creationId="{E779A9A5-5ED1-F162-CDA0-3AD3B24518F4}"/>
          </ac:picMkLst>
        </pc:picChg>
        <pc:picChg chg="add del mod">
          <ac:chgData name="Wei Bai" userId="be857441-a184-4146-8eaa-0e6fb39255fd" providerId="ADAL" clId="{98A8BA91-1ACF-4A1E-B82F-A5A4FA24F25B}" dt="2022-10-09T03:53:15.919" v="1492" actId="478"/>
          <ac:picMkLst>
            <pc:docMk/>
            <pc:sldMk cId="1351910293" sldId="259"/>
            <ac:picMk id="16" creationId="{09042AD3-88E6-B5E2-8280-D1116C6CB178}"/>
          </ac:picMkLst>
        </pc:picChg>
        <pc:picChg chg="add del mod">
          <ac:chgData name="Wei Bai" userId="be857441-a184-4146-8eaa-0e6fb39255fd" providerId="ADAL" clId="{98A8BA91-1ACF-4A1E-B82F-A5A4FA24F25B}" dt="2022-10-09T03:53:19.172" v="1496" actId="478"/>
          <ac:picMkLst>
            <pc:docMk/>
            <pc:sldMk cId="1351910293" sldId="259"/>
            <ac:picMk id="17" creationId="{C46E5751-30E2-439B-C3E2-69D53E1DD502}"/>
          </ac:picMkLst>
        </pc:picChg>
        <pc:picChg chg="add mod">
          <ac:chgData name="Wei Bai" userId="be857441-a184-4146-8eaa-0e6fb39255fd" providerId="ADAL" clId="{98A8BA91-1ACF-4A1E-B82F-A5A4FA24F25B}" dt="2022-10-09T04:15:42.901" v="1597" actId="14100"/>
          <ac:picMkLst>
            <pc:docMk/>
            <pc:sldMk cId="1351910293" sldId="259"/>
            <ac:picMk id="18" creationId="{1BD07A13-4B4B-730B-6695-6C984CE846C5}"/>
          </ac:picMkLst>
        </pc:picChg>
        <pc:picChg chg="add del mod">
          <ac:chgData name="Wei Bai" userId="be857441-a184-4146-8eaa-0e6fb39255fd" providerId="ADAL" clId="{98A8BA91-1ACF-4A1E-B82F-A5A4FA24F25B}" dt="2022-10-09T04:09:21.015" v="1563" actId="478"/>
          <ac:picMkLst>
            <pc:docMk/>
            <pc:sldMk cId="1351910293" sldId="259"/>
            <ac:picMk id="19" creationId="{6805ECB7-D203-9ADA-F7C0-75C203622A11}"/>
          </ac:picMkLst>
        </pc:picChg>
        <pc:picChg chg="add del">
          <ac:chgData name="Wei Bai" userId="be857441-a184-4146-8eaa-0e6fb39255fd" providerId="ADAL" clId="{98A8BA91-1ACF-4A1E-B82F-A5A4FA24F25B}" dt="2022-10-09T04:00:09.582" v="1517"/>
          <ac:picMkLst>
            <pc:docMk/>
            <pc:sldMk cId="1351910293" sldId="259"/>
            <ac:picMk id="20" creationId="{D7E39A05-31D6-75CA-A97D-C42370A00BA7}"/>
          </ac:picMkLst>
        </pc:picChg>
        <pc:picChg chg="add mod">
          <ac:chgData name="Wei Bai" userId="be857441-a184-4146-8eaa-0e6fb39255fd" providerId="ADAL" clId="{98A8BA91-1ACF-4A1E-B82F-A5A4FA24F25B}" dt="2022-10-09T04:15:09.555" v="1588" actId="1076"/>
          <ac:picMkLst>
            <pc:docMk/>
            <pc:sldMk cId="1351910293" sldId="259"/>
            <ac:picMk id="21" creationId="{65214CE2-2D7B-9536-EDE6-05E3FD744311}"/>
          </ac:picMkLst>
        </pc:picChg>
        <pc:picChg chg="add del">
          <ac:chgData name="Wei Bai" userId="be857441-a184-4146-8eaa-0e6fb39255fd" providerId="ADAL" clId="{98A8BA91-1ACF-4A1E-B82F-A5A4FA24F25B}" dt="2022-10-09T04:01:25.693" v="1524"/>
          <ac:picMkLst>
            <pc:docMk/>
            <pc:sldMk cId="1351910293" sldId="259"/>
            <ac:picMk id="22" creationId="{69C4E1B7-7FCE-99AC-1CD1-69E860953A62}"/>
          </ac:picMkLst>
        </pc:picChg>
        <pc:picChg chg="add del mod">
          <ac:chgData name="Wei Bai" userId="be857441-a184-4146-8eaa-0e6fb39255fd" providerId="ADAL" clId="{98A8BA91-1ACF-4A1E-B82F-A5A4FA24F25B}" dt="2022-10-09T04:03:31.384" v="1534" actId="478"/>
          <ac:picMkLst>
            <pc:docMk/>
            <pc:sldMk cId="1351910293" sldId="259"/>
            <ac:picMk id="23" creationId="{5DA16B71-72CF-B785-CDED-412CAA8AFE57}"/>
          </ac:picMkLst>
        </pc:picChg>
        <pc:picChg chg="add mod">
          <ac:chgData name="Wei Bai" userId="be857441-a184-4146-8eaa-0e6fb39255fd" providerId="ADAL" clId="{98A8BA91-1ACF-4A1E-B82F-A5A4FA24F25B}" dt="2022-10-09T04:15:37.660" v="1596" actId="14100"/>
          <ac:picMkLst>
            <pc:docMk/>
            <pc:sldMk cId="1351910293" sldId="259"/>
            <ac:picMk id="24" creationId="{4D734412-C479-6BBC-4CA2-BBCA270102D4}"/>
          </ac:picMkLst>
        </pc:picChg>
        <pc:picChg chg="add mod">
          <ac:chgData name="Wei Bai" userId="be857441-a184-4146-8eaa-0e6fb39255fd" providerId="ADAL" clId="{98A8BA91-1ACF-4A1E-B82F-A5A4FA24F25B}" dt="2022-10-09T04:15:28.901" v="1594" actId="1076"/>
          <ac:picMkLst>
            <pc:docMk/>
            <pc:sldMk cId="1351910293" sldId="259"/>
            <ac:picMk id="25" creationId="{863C2420-5AEB-3698-D7E0-38DB2F9B2218}"/>
          </ac:picMkLst>
        </pc:picChg>
      </pc:sldChg>
      <pc:sldChg chg="addSp delSp modSp add mod">
        <pc:chgData name="Wei Bai" userId="be857441-a184-4146-8eaa-0e6fb39255fd" providerId="ADAL" clId="{98A8BA91-1ACF-4A1E-B82F-A5A4FA24F25B}" dt="2022-10-11T10:03:39.390" v="11995" actId="20577"/>
        <pc:sldMkLst>
          <pc:docMk/>
          <pc:sldMk cId="3367806584" sldId="259"/>
        </pc:sldMkLst>
        <pc:spChg chg="del mod">
          <ac:chgData name="Wei Bai" userId="be857441-a184-4146-8eaa-0e6fb39255fd" providerId="ADAL" clId="{98A8BA91-1ACF-4A1E-B82F-A5A4FA24F25B}" dt="2022-10-11T09:50:48.390" v="11902" actId="478"/>
          <ac:spMkLst>
            <pc:docMk/>
            <pc:sldMk cId="3367806584" sldId="259"/>
            <ac:spMk id="3" creationId="{403B44B8-C14B-B3BB-228D-3B72EB0C7D40}"/>
          </ac:spMkLst>
        </pc:spChg>
        <pc:spChg chg="add del mod">
          <ac:chgData name="Wei Bai" userId="be857441-a184-4146-8eaa-0e6fb39255fd" providerId="ADAL" clId="{98A8BA91-1ACF-4A1E-B82F-A5A4FA24F25B}" dt="2022-10-11T09:50:50.661" v="11903" actId="478"/>
          <ac:spMkLst>
            <pc:docMk/>
            <pc:sldMk cId="3367806584" sldId="259"/>
            <ac:spMk id="5" creationId="{4EBF6012-B439-25D1-CE0B-E7FBD6B457C1}"/>
          </ac:spMkLst>
        </pc:spChg>
        <pc:spChg chg="add mod">
          <ac:chgData name="Wei Bai" userId="be857441-a184-4146-8eaa-0e6fb39255fd" providerId="ADAL" clId="{98A8BA91-1ACF-4A1E-B82F-A5A4FA24F25B}" dt="2022-10-11T10:03:39.390" v="11995" actId="20577"/>
          <ac:spMkLst>
            <pc:docMk/>
            <pc:sldMk cId="3367806584" sldId="259"/>
            <ac:spMk id="6" creationId="{73EFC671-AC42-2D90-B1FA-A881E415DB97}"/>
          </ac:spMkLst>
        </pc:spChg>
      </pc:sldChg>
      <pc:sldChg chg="add ord modNotesTx">
        <pc:chgData name="Wei Bai" userId="be857441-a184-4146-8eaa-0e6fb39255fd" providerId="ADAL" clId="{98A8BA91-1ACF-4A1E-B82F-A5A4FA24F25B}" dt="2022-10-12T05:03:18.205" v="13695" actId="20577"/>
        <pc:sldMkLst>
          <pc:docMk/>
          <pc:sldMk cId="1885253611" sldId="260"/>
        </pc:sldMkLst>
      </pc:sldChg>
      <pc:sldChg chg="add">
        <pc:chgData name="Wei Bai" userId="be857441-a184-4146-8eaa-0e6fb39255fd" providerId="ADAL" clId="{98A8BA91-1ACF-4A1E-B82F-A5A4FA24F25B}" dt="2022-10-11T08:36:28.631" v="10550"/>
        <pc:sldMkLst>
          <pc:docMk/>
          <pc:sldMk cId="1763773296" sldId="300"/>
        </pc:sldMkLst>
      </pc:sldChg>
      <pc:sldChg chg="modSp add mod modNotesTx">
        <pc:chgData name="Wei Bai" userId="be857441-a184-4146-8eaa-0e6fb39255fd" providerId="ADAL" clId="{98A8BA91-1ACF-4A1E-B82F-A5A4FA24F25B}" dt="2022-10-12T03:51:21.415" v="12512" actId="20577"/>
        <pc:sldMkLst>
          <pc:docMk/>
          <pc:sldMk cId="1333560559" sldId="416"/>
        </pc:sldMkLst>
        <pc:spChg chg="mod">
          <ac:chgData name="Wei Bai" userId="be857441-a184-4146-8eaa-0e6fb39255fd" providerId="ADAL" clId="{98A8BA91-1ACF-4A1E-B82F-A5A4FA24F25B}" dt="2022-10-11T10:04:45.295" v="11997" actId="255"/>
          <ac:spMkLst>
            <pc:docMk/>
            <pc:sldMk cId="1333560559" sldId="416"/>
            <ac:spMk id="2" creationId="{5D4180CA-8A62-4220-B72B-0782A0388869}"/>
          </ac:spMkLst>
        </pc:spChg>
        <pc:spChg chg="mod">
          <ac:chgData name="Wei Bai" userId="be857441-a184-4146-8eaa-0e6fb39255fd" providerId="ADAL" clId="{98A8BA91-1ACF-4A1E-B82F-A5A4FA24F25B}" dt="2022-10-11T07:41:40.917" v="9604" actId="20577"/>
          <ac:spMkLst>
            <pc:docMk/>
            <pc:sldMk cId="1333560559" sldId="416"/>
            <ac:spMk id="7" creationId="{D5945AFF-9F6B-4EE3-9707-C28519DE373A}"/>
          </ac:spMkLst>
        </pc:spChg>
        <pc:spChg chg="mod">
          <ac:chgData name="Wei Bai" userId="be857441-a184-4146-8eaa-0e6fb39255fd" providerId="ADAL" clId="{98A8BA91-1ACF-4A1E-B82F-A5A4FA24F25B}" dt="2022-10-09T00:01:53.206" v="152" actId="20577"/>
          <ac:spMkLst>
            <pc:docMk/>
            <pc:sldMk cId="1333560559" sldId="416"/>
            <ac:spMk id="11" creationId="{BF625716-4A74-4273-B4E1-DA4003214342}"/>
          </ac:spMkLst>
        </pc:spChg>
      </pc:sldChg>
      <pc:sldChg chg="modSp new mod modNotesTx">
        <pc:chgData name="Wei Bai" userId="be857441-a184-4146-8eaa-0e6fb39255fd" providerId="ADAL" clId="{98A8BA91-1ACF-4A1E-B82F-A5A4FA24F25B}" dt="2022-10-12T04:21:35.701" v="12740" actId="20577"/>
        <pc:sldMkLst>
          <pc:docMk/>
          <pc:sldMk cId="3196588589" sldId="417"/>
        </pc:sldMkLst>
        <pc:spChg chg="mod">
          <ac:chgData name="Wei Bai" userId="be857441-a184-4146-8eaa-0e6fb39255fd" providerId="ADAL" clId="{98A8BA91-1ACF-4A1E-B82F-A5A4FA24F25B}" dt="2022-10-09T00:51:28.727" v="227" actId="20577"/>
          <ac:spMkLst>
            <pc:docMk/>
            <pc:sldMk cId="3196588589" sldId="417"/>
            <ac:spMk id="2" creationId="{BF7445A9-1149-AF01-AC15-371FF3C90F89}"/>
          </ac:spMkLst>
        </pc:spChg>
        <pc:spChg chg="mod">
          <ac:chgData name="Wei Bai" userId="be857441-a184-4146-8eaa-0e6fb39255fd" providerId="ADAL" clId="{98A8BA91-1ACF-4A1E-B82F-A5A4FA24F25B}" dt="2022-10-12T04:21:35.701" v="12740" actId="20577"/>
          <ac:spMkLst>
            <pc:docMk/>
            <pc:sldMk cId="3196588589" sldId="417"/>
            <ac:spMk id="3" creationId="{46577A10-4F64-4620-F200-45038043E19E}"/>
          </ac:spMkLst>
        </pc:spChg>
      </pc:sldChg>
      <pc:sldChg chg="addSp delSp modSp new mod modNotesTx">
        <pc:chgData name="Wei Bai" userId="be857441-a184-4146-8eaa-0e6fb39255fd" providerId="ADAL" clId="{98A8BA91-1ACF-4A1E-B82F-A5A4FA24F25B}" dt="2022-10-12T04:26:29.065" v="12805" actId="20577"/>
        <pc:sldMkLst>
          <pc:docMk/>
          <pc:sldMk cId="2765287588" sldId="418"/>
        </pc:sldMkLst>
        <pc:spChg chg="del">
          <ac:chgData name="Wei Bai" userId="be857441-a184-4146-8eaa-0e6fb39255fd" providerId="ADAL" clId="{98A8BA91-1ACF-4A1E-B82F-A5A4FA24F25B}" dt="2022-10-09T01:18:51.624" v="1137" actId="478"/>
          <ac:spMkLst>
            <pc:docMk/>
            <pc:sldMk cId="2765287588" sldId="418"/>
            <ac:spMk id="2" creationId="{56B15CC6-2995-861A-508B-1D1D75F0139A}"/>
          </ac:spMkLst>
        </pc:spChg>
        <pc:spChg chg="del">
          <ac:chgData name="Wei Bai" userId="be857441-a184-4146-8eaa-0e6fb39255fd" providerId="ADAL" clId="{98A8BA91-1ACF-4A1E-B82F-A5A4FA24F25B}" dt="2022-10-09T01:18:52.462" v="1138" actId="478"/>
          <ac:spMkLst>
            <pc:docMk/>
            <pc:sldMk cId="2765287588" sldId="418"/>
            <ac:spMk id="3" creationId="{FF386CB3-85A8-0B16-0243-C05BC4FEAE48}"/>
          </ac:spMkLst>
        </pc:spChg>
        <pc:spChg chg="add mod">
          <ac:chgData name="Wei Bai" userId="be857441-a184-4146-8eaa-0e6fb39255fd" providerId="ADAL" clId="{98A8BA91-1ACF-4A1E-B82F-A5A4FA24F25B}" dt="2022-10-12T04:25:16.075" v="12787" actId="20577"/>
          <ac:spMkLst>
            <pc:docMk/>
            <pc:sldMk cId="2765287588" sldId="418"/>
            <ac:spMk id="6" creationId="{EF18D5EA-DBE6-588D-5D6F-57507390615D}"/>
          </ac:spMkLst>
        </pc:spChg>
        <pc:picChg chg="add del mod">
          <ac:chgData name="Wei Bai" userId="be857441-a184-4146-8eaa-0e6fb39255fd" providerId="ADAL" clId="{98A8BA91-1ACF-4A1E-B82F-A5A4FA24F25B}" dt="2022-10-09T01:31:52.709" v="1420"/>
          <ac:picMkLst>
            <pc:docMk/>
            <pc:sldMk cId="2765287588" sldId="418"/>
            <ac:picMk id="4" creationId="{E8BF22F9-D70F-B8C9-052B-34BEFE975DF9}"/>
          </ac:picMkLst>
        </pc:picChg>
        <pc:picChg chg="add mod">
          <ac:chgData name="Wei Bai" userId="be857441-a184-4146-8eaa-0e6fb39255fd" providerId="ADAL" clId="{98A8BA91-1ACF-4A1E-B82F-A5A4FA24F25B}" dt="2022-10-09T01:32:19.686" v="1425" actId="14100"/>
          <ac:picMkLst>
            <pc:docMk/>
            <pc:sldMk cId="2765287588" sldId="418"/>
            <ac:picMk id="5" creationId="{D021F5AA-7C91-69FE-7CB3-8E992D934405}"/>
          </ac:picMkLst>
        </pc:picChg>
      </pc:sldChg>
      <pc:sldChg chg="addSp delSp modSp new mod">
        <pc:chgData name="Wei Bai" userId="be857441-a184-4146-8eaa-0e6fb39255fd" providerId="ADAL" clId="{98A8BA91-1ACF-4A1E-B82F-A5A4FA24F25B}" dt="2022-10-12T04:25:21.257" v="12799" actId="20577"/>
        <pc:sldMkLst>
          <pc:docMk/>
          <pc:sldMk cId="404718893" sldId="419"/>
        </pc:sldMkLst>
        <pc:spChg chg="del">
          <ac:chgData name="Wei Bai" userId="be857441-a184-4146-8eaa-0e6fb39255fd" providerId="ADAL" clId="{98A8BA91-1ACF-4A1E-B82F-A5A4FA24F25B}" dt="2022-10-09T01:22:18.119" v="1185" actId="478"/>
          <ac:spMkLst>
            <pc:docMk/>
            <pc:sldMk cId="404718893" sldId="419"/>
            <ac:spMk id="2" creationId="{14C7CC64-7009-E660-7312-E02648D342EC}"/>
          </ac:spMkLst>
        </pc:spChg>
        <pc:spChg chg="del">
          <ac:chgData name="Wei Bai" userId="be857441-a184-4146-8eaa-0e6fb39255fd" providerId="ADAL" clId="{98A8BA91-1ACF-4A1E-B82F-A5A4FA24F25B}" dt="2022-10-09T01:22:15.192" v="1184" actId="478"/>
          <ac:spMkLst>
            <pc:docMk/>
            <pc:sldMk cId="404718893" sldId="419"/>
            <ac:spMk id="3" creationId="{5208F9DF-45B6-C6A1-27C1-11AF9FD6CC1D}"/>
          </ac:spMkLst>
        </pc:spChg>
        <pc:spChg chg="add mod">
          <ac:chgData name="Wei Bai" userId="be857441-a184-4146-8eaa-0e6fb39255fd" providerId="ADAL" clId="{98A8BA91-1ACF-4A1E-B82F-A5A4FA24F25B}" dt="2022-10-12T04:25:21.257" v="12799" actId="20577"/>
          <ac:spMkLst>
            <pc:docMk/>
            <pc:sldMk cId="404718893" sldId="419"/>
            <ac:spMk id="5" creationId="{20A6020A-8A9F-1377-8E05-1EB30D7FF0BA}"/>
          </ac:spMkLst>
        </pc:spChg>
        <pc:picChg chg="add mod">
          <ac:chgData name="Wei Bai" userId="be857441-a184-4146-8eaa-0e6fb39255fd" providerId="ADAL" clId="{98A8BA91-1ACF-4A1E-B82F-A5A4FA24F25B}" dt="2022-10-09T01:22:18.654" v="1186"/>
          <ac:picMkLst>
            <pc:docMk/>
            <pc:sldMk cId="404718893" sldId="419"/>
            <ac:picMk id="4" creationId="{759DEDD5-3E6D-8DDF-A137-E75556C62927}"/>
          </ac:picMkLst>
        </pc:picChg>
      </pc:sldChg>
      <pc:sldChg chg="addSp delSp modSp new mod modNotesTx">
        <pc:chgData name="Wei Bai" userId="be857441-a184-4146-8eaa-0e6fb39255fd" providerId="ADAL" clId="{98A8BA91-1ACF-4A1E-B82F-A5A4FA24F25B}" dt="2022-10-12T04:29:20.474" v="12829" actId="20577"/>
        <pc:sldMkLst>
          <pc:docMk/>
          <pc:sldMk cId="3943716812" sldId="420"/>
        </pc:sldMkLst>
        <pc:spChg chg="del">
          <ac:chgData name="Wei Bai" userId="be857441-a184-4146-8eaa-0e6fb39255fd" providerId="ADAL" clId="{98A8BA91-1ACF-4A1E-B82F-A5A4FA24F25B}" dt="2022-10-09T01:23:43.603" v="1191" actId="478"/>
          <ac:spMkLst>
            <pc:docMk/>
            <pc:sldMk cId="3943716812" sldId="420"/>
            <ac:spMk id="2" creationId="{6661F8C6-D8A6-7D9F-FFFD-1AEAC2B754C0}"/>
          </ac:spMkLst>
        </pc:spChg>
        <pc:spChg chg="del">
          <ac:chgData name="Wei Bai" userId="be857441-a184-4146-8eaa-0e6fb39255fd" providerId="ADAL" clId="{98A8BA91-1ACF-4A1E-B82F-A5A4FA24F25B}" dt="2022-10-09T01:23:45.503" v="1192" actId="478"/>
          <ac:spMkLst>
            <pc:docMk/>
            <pc:sldMk cId="3943716812" sldId="420"/>
            <ac:spMk id="3" creationId="{D783AD29-6F6E-7E91-D434-ABEDF668CE82}"/>
          </ac:spMkLst>
        </pc:spChg>
        <pc:picChg chg="add mod">
          <ac:chgData name="Wei Bai" userId="be857441-a184-4146-8eaa-0e6fb39255fd" providerId="ADAL" clId="{98A8BA91-1ACF-4A1E-B82F-A5A4FA24F25B}" dt="2022-10-09T01:24:07.641" v="1201" actId="14100"/>
          <ac:picMkLst>
            <pc:docMk/>
            <pc:sldMk cId="3943716812" sldId="420"/>
            <ac:picMk id="4" creationId="{19DB0DD3-A941-D550-F338-01B85E47D2D9}"/>
          </ac:picMkLst>
        </pc:picChg>
      </pc:sldChg>
      <pc:sldChg chg="addSp delSp modSp new mod setBg modNotesTx">
        <pc:chgData name="Wei Bai" userId="be857441-a184-4146-8eaa-0e6fb39255fd" providerId="ADAL" clId="{98A8BA91-1ACF-4A1E-B82F-A5A4FA24F25B}" dt="2022-10-12T21:20:14.424" v="16748" actId="20577"/>
        <pc:sldMkLst>
          <pc:docMk/>
          <pc:sldMk cId="2368383545" sldId="421"/>
        </pc:sldMkLst>
        <pc:spChg chg="del">
          <ac:chgData name="Wei Bai" userId="be857441-a184-4146-8eaa-0e6fb39255fd" providerId="ADAL" clId="{98A8BA91-1ACF-4A1E-B82F-A5A4FA24F25B}" dt="2022-10-12T21:16:20.850" v="16747" actId="26606"/>
          <ac:spMkLst>
            <pc:docMk/>
            <pc:sldMk cId="2368383545" sldId="421"/>
            <ac:spMk id="2" creationId="{EEF2532F-9CEB-D7C5-FE1F-D1322D952FE1}"/>
          </ac:spMkLst>
        </pc:spChg>
        <pc:spChg chg="del">
          <ac:chgData name="Wei Bai" userId="be857441-a184-4146-8eaa-0e6fb39255fd" providerId="ADAL" clId="{98A8BA91-1ACF-4A1E-B82F-A5A4FA24F25B}" dt="2022-10-12T21:16:11.336" v="16742"/>
          <ac:spMkLst>
            <pc:docMk/>
            <pc:sldMk cId="2368383545" sldId="421"/>
            <ac:spMk id="3" creationId="{50480BF3-9D8D-5C14-768B-AF58FB5F7866}"/>
          </ac:spMkLst>
        </pc:spChg>
        <pc:spChg chg="mod">
          <ac:chgData name="Wei Bai" userId="be857441-a184-4146-8eaa-0e6fb39255fd" providerId="ADAL" clId="{98A8BA91-1ACF-4A1E-B82F-A5A4FA24F25B}" dt="2022-10-12T21:16:20.850" v="16747" actId="26606"/>
          <ac:spMkLst>
            <pc:docMk/>
            <pc:sldMk cId="2368383545" sldId="421"/>
            <ac:spMk id="4" creationId="{BFB5A493-4E73-5F61-FC18-05477FC3FA22}"/>
          </ac:spMkLst>
        </pc:spChg>
        <pc:spChg chg="add">
          <ac:chgData name="Wei Bai" userId="be857441-a184-4146-8eaa-0e6fb39255fd" providerId="ADAL" clId="{98A8BA91-1ACF-4A1E-B82F-A5A4FA24F25B}" dt="2022-10-12T21:16:20.850" v="16747" actId="26606"/>
          <ac:spMkLst>
            <pc:docMk/>
            <pc:sldMk cId="2368383545" sldId="421"/>
            <ac:spMk id="11" creationId="{42A4FC2C-047E-45A5-965D-8E1E3BF09BC6}"/>
          </ac:spMkLst>
        </pc:spChg>
        <pc:picChg chg="add mod">
          <ac:chgData name="Wei Bai" userId="be857441-a184-4146-8eaa-0e6fb39255fd" providerId="ADAL" clId="{98A8BA91-1ACF-4A1E-B82F-A5A4FA24F25B}" dt="2022-10-12T21:16:20.850" v="16747" actId="26606"/>
          <ac:picMkLst>
            <pc:docMk/>
            <pc:sldMk cId="2368383545" sldId="421"/>
            <ac:picMk id="6" creationId="{F02AE17F-1F8C-9166-A4B1-071A3B8E25DA}"/>
          </ac:picMkLst>
        </pc:picChg>
      </pc:sldChg>
      <pc:sldChg chg="modSp new del mod ord">
        <pc:chgData name="Wei Bai" userId="be857441-a184-4146-8eaa-0e6fb39255fd" providerId="ADAL" clId="{98A8BA91-1ACF-4A1E-B82F-A5A4FA24F25B}" dt="2022-10-11T09:49:16.780" v="11829" actId="2696"/>
        <pc:sldMkLst>
          <pc:docMk/>
          <pc:sldMk cId="1509601858" sldId="422"/>
        </pc:sldMkLst>
        <pc:spChg chg="mod">
          <ac:chgData name="Wei Bai" userId="be857441-a184-4146-8eaa-0e6fb39255fd" providerId="ADAL" clId="{98A8BA91-1ACF-4A1E-B82F-A5A4FA24F25B}" dt="2022-10-09T09:45:40.651" v="4659" actId="20577"/>
          <ac:spMkLst>
            <pc:docMk/>
            <pc:sldMk cId="1509601858" sldId="422"/>
            <ac:spMk id="2" creationId="{8CD018F0-43B9-1A9F-1912-2E795036A645}"/>
          </ac:spMkLst>
        </pc:spChg>
        <pc:spChg chg="mod">
          <ac:chgData name="Wei Bai" userId="be857441-a184-4146-8eaa-0e6fb39255fd" providerId="ADAL" clId="{98A8BA91-1ACF-4A1E-B82F-A5A4FA24F25B}" dt="2022-10-09T09:23:53.833" v="4194" actId="255"/>
          <ac:spMkLst>
            <pc:docMk/>
            <pc:sldMk cId="1509601858" sldId="422"/>
            <ac:spMk id="3" creationId="{A338899F-71EA-F840-9B8E-E353DA8DBB89}"/>
          </ac:spMkLst>
        </pc:spChg>
      </pc:sldChg>
      <pc:sldChg chg="add">
        <pc:chgData name="Wei Bai" userId="be857441-a184-4146-8eaa-0e6fb39255fd" providerId="ADAL" clId="{98A8BA91-1ACF-4A1E-B82F-A5A4FA24F25B}" dt="2022-10-11T09:49:28.072" v="11830"/>
        <pc:sldMkLst>
          <pc:docMk/>
          <pc:sldMk cId="2402481694" sldId="422"/>
        </pc:sldMkLst>
      </pc:sldChg>
      <pc:sldChg chg="addSp delSp modSp new mod ord modNotesTx">
        <pc:chgData name="Wei Bai" userId="be857441-a184-4146-8eaa-0e6fb39255fd" providerId="ADAL" clId="{98A8BA91-1ACF-4A1E-B82F-A5A4FA24F25B}" dt="2022-10-12T04:50:27.035" v="13034" actId="20577"/>
        <pc:sldMkLst>
          <pc:docMk/>
          <pc:sldMk cId="153260385" sldId="423"/>
        </pc:sldMkLst>
        <pc:spChg chg="mod">
          <ac:chgData name="Wei Bai" userId="be857441-a184-4146-8eaa-0e6fb39255fd" providerId="ADAL" clId="{98A8BA91-1ACF-4A1E-B82F-A5A4FA24F25B}" dt="2022-10-09T08:01:54.103" v="2681" actId="20577"/>
          <ac:spMkLst>
            <pc:docMk/>
            <pc:sldMk cId="153260385" sldId="423"/>
            <ac:spMk id="2" creationId="{46C549B6-2E7A-BC7F-E4D5-3A9D1B3C7888}"/>
          </ac:spMkLst>
        </pc:spChg>
        <pc:spChg chg="del">
          <ac:chgData name="Wei Bai" userId="be857441-a184-4146-8eaa-0e6fb39255fd" providerId="ADAL" clId="{98A8BA91-1ACF-4A1E-B82F-A5A4FA24F25B}" dt="2022-10-11T09:57:44.023" v="11932"/>
          <ac:spMkLst>
            <pc:docMk/>
            <pc:sldMk cId="153260385" sldId="423"/>
            <ac:spMk id="3" creationId="{521895A8-C1C7-8E61-489A-E0CE85C69CEC}"/>
          </ac:spMkLst>
        </pc:spChg>
        <pc:spChg chg="add del mod">
          <ac:chgData name="Wei Bai" userId="be857441-a184-4146-8eaa-0e6fb39255fd" providerId="ADAL" clId="{98A8BA91-1ACF-4A1E-B82F-A5A4FA24F25B}" dt="2022-10-11T09:53:14.892" v="11926" actId="478"/>
          <ac:spMkLst>
            <pc:docMk/>
            <pc:sldMk cId="153260385" sldId="423"/>
            <ac:spMk id="6" creationId="{A774FB21-37D2-9CC1-89B2-C070DBA85A36}"/>
          </ac:spMkLst>
        </pc:spChg>
        <pc:spChg chg="add del mod">
          <ac:chgData name="Wei Bai" userId="be857441-a184-4146-8eaa-0e6fb39255fd" providerId="ADAL" clId="{98A8BA91-1ACF-4A1E-B82F-A5A4FA24F25B}" dt="2022-10-11T09:53:12.746" v="11924" actId="478"/>
          <ac:spMkLst>
            <pc:docMk/>
            <pc:sldMk cId="153260385" sldId="423"/>
            <ac:spMk id="9" creationId="{F2DD7035-C3E4-C260-8D0A-102A9B68BE0B}"/>
          </ac:spMkLst>
        </pc:spChg>
        <pc:picChg chg="add del mod">
          <ac:chgData name="Wei Bai" userId="be857441-a184-4146-8eaa-0e6fb39255fd" providerId="ADAL" clId="{98A8BA91-1ACF-4A1E-B82F-A5A4FA24F25B}" dt="2022-10-11T09:53:13.364" v="11925" actId="478"/>
          <ac:picMkLst>
            <pc:docMk/>
            <pc:sldMk cId="153260385" sldId="423"/>
            <ac:picMk id="4" creationId="{CCF44510-474F-4FF6-704F-5A691519AE0B}"/>
          </ac:picMkLst>
        </pc:picChg>
        <pc:picChg chg="add del mod">
          <ac:chgData name="Wei Bai" userId="be857441-a184-4146-8eaa-0e6fb39255fd" providerId="ADAL" clId="{98A8BA91-1ACF-4A1E-B82F-A5A4FA24F25B}" dt="2022-10-11T09:53:10.928" v="11923" actId="478"/>
          <ac:picMkLst>
            <pc:docMk/>
            <pc:sldMk cId="153260385" sldId="423"/>
            <ac:picMk id="7" creationId="{B01AB337-0E36-5BC7-9508-E8D8A528AD10}"/>
          </ac:picMkLst>
        </pc:picChg>
        <pc:picChg chg="add mod">
          <ac:chgData name="Wei Bai" userId="be857441-a184-4146-8eaa-0e6fb39255fd" providerId="ADAL" clId="{98A8BA91-1ACF-4A1E-B82F-A5A4FA24F25B}" dt="2022-10-11T09:58:02.164" v="11940" actId="14100"/>
          <ac:picMkLst>
            <pc:docMk/>
            <pc:sldMk cId="153260385" sldId="423"/>
            <ac:picMk id="8" creationId="{7D5BEDE6-35C4-2FE7-5E6F-D9F45447FEB1}"/>
          </ac:picMkLst>
        </pc:picChg>
        <pc:picChg chg="add mod">
          <ac:chgData name="Wei Bai" userId="be857441-a184-4146-8eaa-0e6fb39255fd" providerId="ADAL" clId="{98A8BA91-1ACF-4A1E-B82F-A5A4FA24F25B}" dt="2022-10-11T09:58:13.093" v="11944" actId="14100"/>
          <ac:picMkLst>
            <pc:docMk/>
            <pc:sldMk cId="153260385" sldId="423"/>
            <ac:picMk id="10" creationId="{AE4CC5A1-8A6C-37CA-CC49-BE62B7CAD472}"/>
          </ac:picMkLst>
        </pc:picChg>
      </pc:sldChg>
      <pc:sldChg chg="delSp modSp add mod modNotesTx">
        <pc:chgData name="Wei Bai" userId="be857441-a184-4146-8eaa-0e6fb39255fd" providerId="ADAL" clId="{98A8BA91-1ACF-4A1E-B82F-A5A4FA24F25B}" dt="2022-10-12T05:10:11.599" v="13885" actId="20577"/>
        <pc:sldMkLst>
          <pc:docMk/>
          <pc:sldMk cId="372637410" sldId="424"/>
        </pc:sldMkLst>
        <pc:spChg chg="mod">
          <ac:chgData name="Wei Bai" userId="be857441-a184-4146-8eaa-0e6fb39255fd" providerId="ADAL" clId="{98A8BA91-1ACF-4A1E-B82F-A5A4FA24F25B}" dt="2022-10-09T08:20:49.959" v="2761" actId="20577"/>
          <ac:spMkLst>
            <pc:docMk/>
            <pc:sldMk cId="372637410" sldId="424"/>
            <ac:spMk id="2" creationId="{5D4180CA-8A62-4220-B72B-0782A0388869}"/>
          </ac:spMkLst>
        </pc:spChg>
        <pc:spChg chg="mod">
          <ac:chgData name="Wei Bai" userId="be857441-a184-4146-8eaa-0e6fb39255fd" providerId="ADAL" clId="{98A8BA91-1ACF-4A1E-B82F-A5A4FA24F25B}" dt="2022-10-09T08:33:14.491" v="3233" actId="1076"/>
          <ac:spMkLst>
            <pc:docMk/>
            <pc:sldMk cId="372637410" sldId="424"/>
            <ac:spMk id="6" creationId="{C4C603D8-13AF-410A-8795-23FB768A9C9C}"/>
          </ac:spMkLst>
        </pc:spChg>
        <pc:spChg chg="mod">
          <ac:chgData name="Wei Bai" userId="be857441-a184-4146-8eaa-0e6fb39255fd" providerId="ADAL" clId="{98A8BA91-1ACF-4A1E-B82F-A5A4FA24F25B}" dt="2022-10-09T08:37:02.955" v="3284" actId="14100"/>
          <ac:spMkLst>
            <pc:docMk/>
            <pc:sldMk cId="372637410" sldId="424"/>
            <ac:spMk id="7" creationId="{D5945AFF-9F6B-4EE3-9707-C28519DE373A}"/>
          </ac:spMkLst>
        </pc:spChg>
        <pc:spChg chg="del">
          <ac:chgData name="Wei Bai" userId="be857441-a184-4146-8eaa-0e6fb39255fd" providerId="ADAL" clId="{98A8BA91-1ACF-4A1E-B82F-A5A4FA24F25B}" dt="2022-10-09T08:20:54.062" v="2762" actId="478"/>
          <ac:spMkLst>
            <pc:docMk/>
            <pc:sldMk cId="372637410" sldId="424"/>
            <ac:spMk id="11" creationId="{BF625716-4A74-4273-B4E1-DA4003214342}"/>
          </ac:spMkLst>
        </pc:spChg>
      </pc:sldChg>
      <pc:sldChg chg="addSp modSp new mod modNotesTx">
        <pc:chgData name="Wei Bai" userId="be857441-a184-4146-8eaa-0e6fb39255fd" providerId="ADAL" clId="{98A8BA91-1ACF-4A1E-B82F-A5A4FA24F25B}" dt="2022-10-12T05:28:22.507" v="14471" actId="20577"/>
        <pc:sldMkLst>
          <pc:docMk/>
          <pc:sldMk cId="2977017679" sldId="425"/>
        </pc:sldMkLst>
        <pc:spChg chg="mod">
          <ac:chgData name="Wei Bai" userId="be857441-a184-4146-8eaa-0e6fb39255fd" providerId="ADAL" clId="{98A8BA91-1ACF-4A1E-B82F-A5A4FA24F25B}" dt="2022-10-09T09:45:52.802" v="4669" actId="20577"/>
          <ac:spMkLst>
            <pc:docMk/>
            <pc:sldMk cId="2977017679" sldId="425"/>
            <ac:spMk id="2" creationId="{D543BD36-C726-A2AE-F186-946913A3E76B}"/>
          </ac:spMkLst>
        </pc:spChg>
        <pc:spChg chg="add mod">
          <ac:chgData name="Wei Bai" userId="be857441-a184-4146-8eaa-0e6fb39255fd" providerId="ADAL" clId="{98A8BA91-1ACF-4A1E-B82F-A5A4FA24F25B}" dt="2022-10-09T08:59:57.103" v="3467" actId="1076"/>
          <ac:spMkLst>
            <pc:docMk/>
            <pc:sldMk cId="2977017679" sldId="425"/>
            <ac:spMk id="6" creationId="{D7A6ED05-88B5-02FC-09D5-ABAE3DEBEF10}"/>
          </ac:spMkLst>
        </pc:spChg>
        <pc:spChg chg="add mod">
          <ac:chgData name="Wei Bai" userId="be857441-a184-4146-8eaa-0e6fb39255fd" providerId="ADAL" clId="{98A8BA91-1ACF-4A1E-B82F-A5A4FA24F25B}" dt="2022-10-09T09:00:10.525" v="3491" actId="1076"/>
          <ac:spMkLst>
            <pc:docMk/>
            <pc:sldMk cId="2977017679" sldId="425"/>
            <ac:spMk id="7" creationId="{B2E261ED-0569-BBD9-1B65-BD93CB301E6C}"/>
          </ac:spMkLst>
        </pc:spChg>
        <pc:spChg chg="add mod">
          <ac:chgData name="Wei Bai" userId="be857441-a184-4146-8eaa-0e6fb39255fd" providerId="ADAL" clId="{98A8BA91-1ACF-4A1E-B82F-A5A4FA24F25B}" dt="2022-10-09T09:00:12.992" v="3493" actId="571"/>
          <ac:spMkLst>
            <pc:docMk/>
            <pc:sldMk cId="2977017679" sldId="425"/>
            <ac:spMk id="8" creationId="{0FDAB5B8-0E6D-B400-5D64-C30E93C1F5C4}"/>
          </ac:spMkLst>
        </pc:spChg>
        <pc:spChg chg="add mod">
          <ac:chgData name="Wei Bai" userId="be857441-a184-4146-8eaa-0e6fb39255fd" providerId="ADAL" clId="{98A8BA91-1ACF-4A1E-B82F-A5A4FA24F25B}" dt="2022-10-09T09:00:12.992" v="3493" actId="571"/>
          <ac:spMkLst>
            <pc:docMk/>
            <pc:sldMk cId="2977017679" sldId="425"/>
            <ac:spMk id="9" creationId="{5EF9D28C-62E0-5A00-0985-783423AC3481}"/>
          </ac:spMkLst>
        </pc:spChg>
        <pc:spChg chg="add mod">
          <ac:chgData name="Wei Bai" userId="be857441-a184-4146-8eaa-0e6fb39255fd" providerId="ADAL" clId="{98A8BA91-1ACF-4A1E-B82F-A5A4FA24F25B}" dt="2022-10-09T09:00:28.113" v="3514" actId="20577"/>
          <ac:spMkLst>
            <pc:docMk/>
            <pc:sldMk cId="2977017679" sldId="425"/>
            <ac:spMk id="10" creationId="{D754DAC0-A5D0-E0A5-974D-416B365E7098}"/>
          </ac:spMkLst>
        </pc:spChg>
        <pc:spChg chg="add mod">
          <ac:chgData name="Wei Bai" userId="be857441-a184-4146-8eaa-0e6fb39255fd" providerId="ADAL" clId="{98A8BA91-1ACF-4A1E-B82F-A5A4FA24F25B}" dt="2022-10-09T09:00:35.377" v="3531" actId="20577"/>
          <ac:spMkLst>
            <pc:docMk/>
            <pc:sldMk cId="2977017679" sldId="425"/>
            <ac:spMk id="11" creationId="{072EB3AC-92ED-115B-0AA2-0E08716DD47E}"/>
          </ac:spMkLst>
        </pc:spChg>
        <pc:picChg chg="add mod">
          <ac:chgData name="Wei Bai" userId="be857441-a184-4146-8eaa-0e6fb39255fd" providerId="ADAL" clId="{98A8BA91-1ACF-4A1E-B82F-A5A4FA24F25B}" dt="2022-10-09T08:56:06.053" v="3421" actId="1076"/>
          <ac:picMkLst>
            <pc:docMk/>
            <pc:sldMk cId="2977017679" sldId="425"/>
            <ac:picMk id="5" creationId="{D677CB17-EC87-FE8C-B3D5-6E6FA25C471E}"/>
          </ac:picMkLst>
        </pc:picChg>
      </pc:sldChg>
      <pc:sldChg chg="modSp add del mod">
        <pc:chgData name="Wei Bai" userId="be857441-a184-4146-8eaa-0e6fb39255fd" providerId="ADAL" clId="{98A8BA91-1ACF-4A1E-B82F-A5A4FA24F25B}" dt="2022-10-10T06:22:44.028" v="5766" actId="47"/>
        <pc:sldMkLst>
          <pc:docMk/>
          <pc:sldMk cId="3219893523" sldId="426"/>
        </pc:sldMkLst>
        <pc:spChg chg="mod">
          <ac:chgData name="Wei Bai" userId="be857441-a184-4146-8eaa-0e6fb39255fd" providerId="ADAL" clId="{98A8BA91-1ACF-4A1E-B82F-A5A4FA24F25B}" dt="2022-10-09T08:38:27.856" v="3286" actId="113"/>
          <ac:spMkLst>
            <pc:docMk/>
            <pc:sldMk cId="3219893523" sldId="426"/>
            <ac:spMk id="7" creationId="{D5945AFF-9F6B-4EE3-9707-C28519DE373A}"/>
          </ac:spMkLst>
        </pc:spChg>
      </pc:sldChg>
      <pc:sldChg chg="modSp add mod ord modNotesTx">
        <pc:chgData name="Wei Bai" userId="be857441-a184-4146-8eaa-0e6fb39255fd" providerId="ADAL" clId="{98A8BA91-1ACF-4A1E-B82F-A5A4FA24F25B}" dt="2022-10-12T04:12:24.205" v="12714" actId="20577"/>
        <pc:sldMkLst>
          <pc:docMk/>
          <pc:sldMk cId="2971055036" sldId="427"/>
        </pc:sldMkLst>
        <pc:spChg chg="mod">
          <ac:chgData name="Wei Bai" userId="be857441-a184-4146-8eaa-0e6fb39255fd" providerId="ADAL" clId="{98A8BA91-1ACF-4A1E-B82F-A5A4FA24F25B}" dt="2022-10-09T08:39:28.318" v="3312" actId="1076"/>
          <ac:spMkLst>
            <pc:docMk/>
            <pc:sldMk cId="2971055036" sldId="427"/>
            <ac:spMk id="2" creationId="{5D4180CA-8A62-4220-B72B-0782A0388869}"/>
          </ac:spMkLst>
        </pc:spChg>
        <pc:spChg chg="mod">
          <ac:chgData name="Wei Bai" userId="be857441-a184-4146-8eaa-0e6fb39255fd" providerId="ADAL" clId="{98A8BA91-1ACF-4A1E-B82F-A5A4FA24F25B}" dt="2022-10-09T08:38:56.044" v="3290" actId="20577"/>
          <ac:spMkLst>
            <pc:docMk/>
            <pc:sldMk cId="2971055036" sldId="427"/>
            <ac:spMk id="7" creationId="{D5945AFF-9F6B-4EE3-9707-C28519DE373A}"/>
          </ac:spMkLst>
        </pc:spChg>
      </pc:sldChg>
      <pc:sldChg chg="modSp new del mod">
        <pc:chgData name="Wei Bai" userId="be857441-a184-4146-8eaa-0e6fb39255fd" providerId="ADAL" clId="{98A8BA91-1ACF-4A1E-B82F-A5A4FA24F25B}" dt="2022-10-09T09:45:22.720" v="4653" actId="47"/>
        <pc:sldMkLst>
          <pc:docMk/>
          <pc:sldMk cId="3282607680" sldId="428"/>
        </pc:sldMkLst>
        <pc:spChg chg="mod">
          <ac:chgData name="Wei Bai" userId="be857441-a184-4146-8eaa-0e6fb39255fd" providerId="ADAL" clId="{98A8BA91-1ACF-4A1E-B82F-A5A4FA24F25B}" dt="2022-10-09T09:45:17.071" v="4652" actId="20577"/>
          <ac:spMkLst>
            <pc:docMk/>
            <pc:sldMk cId="3282607680" sldId="428"/>
            <ac:spMk id="2" creationId="{4FD380E8-3D72-98C3-0A9D-673BE5561C4B}"/>
          </ac:spMkLst>
        </pc:spChg>
        <pc:spChg chg="mod">
          <ac:chgData name="Wei Bai" userId="be857441-a184-4146-8eaa-0e6fb39255fd" providerId="ADAL" clId="{98A8BA91-1ACF-4A1E-B82F-A5A4FA24F25B}" dt="2022-10-09T09:23:23.230" v="4188" actId="27636"/>
          <ac:spMkLst>
            <pc:docMk/>
            <pc:sldMk cId="3282607680" sldId="428"/>
            <ac:spMk id="3" creationId="{820D69DE-83EA-665F-3A77-D73DC5356BEF}"/>
          </ac:spMkLst>
        </pc:spChg>
      </pc:sldChg>
      <pc:sldChg chg="modSp add mod">
        <pc:chgData name="Wei Bai" userId="be857441-a184-4146-8eaa-0e6fb39255fd" providerId="ADAL" clId="{98A8BA91-1ACF-4A1E-B82F-A5A4FA24F25B}" dt="2022-10-11T09:03:53.813" v="10900" actId="122"/>
        <pc:sldMkLst>
          <pc:docMk/>
          <pc:sldMk cId="134004641" sldId="429"/>
        </pc:sldMkLst>
        <pc:spChg chg="mod">
          <ac:chgData name="Wei Bai" userId="be857441-a184-4146-8eaa-0e6fb39255fd" providerId="ADAL" clId="{98A8BA91-1ACF-4A1E-B82F-A5A4FA24F25B}" dt="2022-10-09T09:02:58.029" v="3595" actId="20577"/>
          <ac:spMkLst>
            <pc:docMk/>
            <pc:sldMk cId="134004641" sldId="429"/>
            <ac:spMk id="2" creationId="{5D4180CA-8A62-4220-B72B-0782A0388869}"/>
          </ac:spMkLst>
        </pc:spChg>
        <pc:spChg chg="mod">
          <ac:chgData name="Wei Bai" userId="be857441-a184-4146-8eaa-0e6fb39255fd" providerId="ADAL" clId="{98A8BA91-1ACF-4A1E-B82F-A5A4FA24F25B}" dt="2022-10-11T09:03:53.813" v="10900" actId="122"/>
          <ac:spMkLst>
            <pc:docMk/>
            <pc:sldMk cId="134004641" sldId="429"/>
            <ac:spMk id="7" creationId="{D5945AFF-9F6B-4EE3-9707-C28519DE373A}"/>
          </ac:spMkLst>
        </pc:spChg>
      </pc:sldChg>
      <pc:sldChg chg="modSp new mod modNotesTx">
        <pc:chgData name="Wei Bai" userId="be857441-a184-4146-8eaa-0e6fb39255fd" providerId="ADAL" clId="{98A8BA91-1ACF-4A1E-B82F-A5A4FA24F25B}" dt="2022-10-12T05:55:31.329" v="14632" actId="20577"/>
        <pc:sldMkLst>
          <pc:docMk/>
          <pc:sldMk cId="833594202" sldId="430"/>
        </pc:sldMkLst>
        <pc:spChg chg="mod">
          <ac:chgData name="Wei Bai" userId="be857441-a184-4146-8eaa-0e6fb39255fd" providerId="ADAL" clId="{98A8BA91-1ACF-4A1E-B82F-A5A4FA24F25B}" dt="2022-10-11T21:50:39.003" v="12093" actId="20577"/>
          <ac:spMkLst>
            <pc:docMk/>
            <pc:sldMk cId="833594202" sldId="430"/>
            <ac:spMk id="2" creationId="{7E314773-0387-A18E-12B2-41F5C50F2480}"/>
          </ac:spMkLst>
        </pc:spChg>
        <pc:spChg chg="mod">
          <ac:chgData name="Wei Bai" userId="be857441-a184-4146-8eaa-0e6fb39255fd" providerId="ADAL" clId="{98A8BA91-1ACF-4A1E-B82F-A5A4FA24F25B}" dt="2022-10-09T09:22:52.715" v="4181" actId="255"/>
          <ac:spMkLst>
            <pc:docMk/>
            <pc:sldMk cId="833594202" sldId="430"/>
            <ac:spMk id="3" creationId="{5B730762-B314-68B2-B5DC-57DD14C65F83}"/>
          </ac:spMkLst>
        </pc:spChg>
      </pc:sldChg>
      <pc:sldChg chg="modSp new mod modNotesTx">
        <pc:chgData name="Wei Bai" userId="be857441-a184-4146-8eaa-0e6fb39255fd" providerId="ADAL" clId="{98A8BA91-1ACF-4A1E-B82F-A5A4FA24F25B}" dt="2022-10-12T06:08:16.607" v="14753" actId="20577"/>
        <pc:sldMkLst>
          <pc:docMk/>
          <pc:sldMk cId="4100471174" sldId="431"/>
        </pc:sldMkLst>
        <pc:spChg chg="mod">
          <ac:chgData name="Wei Bai" userId="be857441-a184-4146-8eaa-0e6fb39255fd" providerId="ADAL" clId="{98A8BA91-1ACF-4A1E-B82F-A5A4FA24F25B}" dt="2022-10-09T09:25:24.262" v="4244" actId="20577"/>
          <ac:spMkLst>
            <pc:docMk/>
            <pc:sldMk cId="4100471174" sldId="431"/>
            <ac:spMk id="2" creationId="{73DC8CBE-61D3-D450-E1C2-C3A71B92F160}"/>
          </ac:spMkLst>
        </pc:spChg>
        <pc:spChg chg="mod">
          <ac:chgData name="Wei Bai" userId="be857441-a184-4146-8eaa-0e6fb39255fd" providerId="ADAL" clId="{98A8BA91-1ACF-4A1E-B82F-A5A4FA24F25B}" dt="2022-10-09T09:28:53.211" v="4580" actId="255"/>
          <ac:spMkLst>
            <pc:docMk/>
            <pc:sldMk cId="4100471174" sldId="431"/>
            <ac:spMk id="3" creationId="{EA1346C5-C161-0DC5-01BA-A79C68D1AEC7}"/>
          </ac:spMkLst>
        </pc:spChg>
      </pc:sldChg>
      <pc:sldChg chg="addSp delSp modSp new mod modNotesTx">
        <pc:chgData name="Wei Bai" userId="be857441-a184-4146-8eaa-0e6fb39255fd" providerId="ADAL" clId="{98A8BA91-1ACF-4A1E-B82F-A5A4FA24F25B}" dt="2022-10-12T06:56:43.907" v="15167" actId="20577"/>
        <pc:sldMkLst>
          <pc:docMk/>
          <pc:sldMk cId="217823581" sldId="432"/>
        </pc:sldMkLst>
        <pc:spChg chg="mod">
          <ac:chgData name="Wei Bai" userId="be857441-a184-4146-8eaa-0e6fb39255fd" providerId="ADAL" clId="{98A8BA91-1ACF-4A1E-B82F-A5A4FA24F25B}" dt="2022-10-09T09:29:42.053" v="4606" actId="20577"/>
          <ac:spMkLst>
            <pc:docMk/>
            <pc:sldMk cId="217823581" sldId="432"/>
            <ac:spMk id="2" creationId="{EBDBDA9C-1220-5ADE-4C0D-1192206D13F2}"/>
          </ac:spMkLst>
        </pc:spChg>
        <pc:spChg chg="del">
          <ac:chgData name="Wei Bai" userId="be857441-a184-4146-8eaa-0e6fb39255fd" providerId="ADAL" clId="{98A8BA91-1ACF-4A1E-B82F-A5A4FA24F25B}" dt="2022-10-11T21:51:01.619" v="12094" actId="478"/>
          <ac:spMkLst>
            <pc:docMk/>
            <pc:sldMk cId="217823581" sldId="432"/>
            <ac:spMk id="3" creationId="{64F0CC4E-3EC4-97FF-FBC3-B639E47B2C07}"/>
          </ac:spMkLst>
        </pc:spChg>
        <pc:spChg chg="add mod">
          <ac:chgData name="Wei Bai" userId="be857441-a184-4146-8eaa-0e6fb39255fd" providerId="ADAL" clId="{98A8BA91-1ACF-4A1E-B82F-A5A4FA24F25B}" dt="2022-10-12T06:29:34.570" v="14943" actId="1076"/>
          <ac:spMkLst>
            <pc:docMk/>
            <pc:sldMk cId="217823581" sldId="432"/>
            <ac:spMk id="7" creationId="{AF844433-8BD3-6ADD-7338-F7A625644A6F}"/>
          </ac:spMkLst>
        </pc:spChg>
        <pc:spChg chg="add mod ord">
          <ac:chgData name="Wei Bai" userId="be857441-a184-4146-8eaa-0e6fb39255fd" providerId="ADAL" clId="{98A8BA91-1ACF-4A1E-B82F-A5A4FA24F25B}" dt="2022-10-12T06:32:09.257" v="14946" actId="14100"/>
          <ac:spMkLst>
            <pc:docMk/>
            <pc:sldMk cId="217823581" sldId="432"/>
            <ac:spMk id="8" creationId="{03530D46-4343-E429-8494-B3F3D5B387D4}"/>
          </ac:spMkLst>
        </pc:spChg>
        <pc:spChg chg="add del mod">
          <ac:chgData name="Wei Bai" userId="be857441-a184-4146-8eaa-0e6fb39255fd" providerId="ADAL" clId="{98A8BA91-1ACF-4A1E-B82F-A5A4FA24F25B}" dt="2022-10-12T06:29:32.315" v="14942" actId="478"/>
          <ac:spMkLst>
            <pc:docMk/>
            <pc:sldMk cId="217823581" sldId="432"/>
            <ac:spMk id="9" creationId="{D373CE92-2907-52FE-0962-C3956739EAD0}"/>
          </ac:spMkLst>
        </pc:spChg>
        <pc:spChg chg="add mod">
          <ac:chgData name="Wei Bai" userId="be857441-a184-4146-8eaa-0e6fb39255fd" providerId="ADAL" clId="{98A8BA91-1ACF-4A1E-B82F-A5A4FA24F25B}" dt="2022-10-12T06:31:59.421" v="14944" actId="1076"/>
          <ac:spMkLst>
            <pc:docMk/>
            <pc:sldMk cId="217823581" sldId="432"/>
            <ac:spMk id="10" creationId="{D0391C1E-221D-20A6-B6FC-D8CD3632FAE1}"/>
          </ac:spMkLst>
        </pc:spChg>
        <pc:spChg chg="add mod">
          <ac:chgData name="Wei Bai" userId="be857441-a184-4146-8eaa-0e6fb39255fd" providerId="ADAL" clId="{98A8BA91-1ACF-4A1E-B82F-A5A4FA24F25B}" dt="2022-10-12T06:29:15.426" v="14939" actId="1076"/>
          <ac:spMkLst>
            <pc:docMk/>
            <pc:sldMk cId="217823581" sldId="432"/>
            <ac:spMk id="11" creationId="{9DEF00BA-094A-0066-A52D-04EB73B4CE10}"/>
          </ac:spMkLst>
        </pc:spChg>
        <pc:spChg chg="add mod">
          <ac:chgData name="Wei Bai" userId="be857441-a184-4146-8eaa-0e6fb39255fd" providerId="ADAL" clId="{98A8BA91-1ACF-4A1E-B82F-A5A4FA24F25B}" dt="2022-10-12T06:29:22.653" v="14940" actId="1076"/>
          <ac:spMkLst>
            <pc:docMk/>
            <pc:sldMk cId="217823581" sldId="432"/>
            <ac:spMk id="12" creationId="{8BDF9EF7-BD40-CFD0-5AC3-1ADC5878FF8F}"/>
          </ac:spMkLst>
        </pc:spChg>
        <pc:picChg chg="add del mod">
          <ac:chgData name="Wei Bai" userId="be857441-a184-4146-8eaa-0e6fb39255fd" providerId="ADAL" clId="{98A8BA91-1ACF-4A1E-B82F-A5A4FA24F25B}" dt="2022-10-12T06:21:56.260" v="14809" actId="478"/>
          <ac:picMkLst>
            <pc:docMk/>
            <pc:sldMk cId="217823581" sldId="432"/>
            <ac:picMk id="5" creationId="{529F631C-45BF-C5A0-D825-6ADEF6E9E591}"/>
          </ac:picMkLst>
        </pc:picChg>
        <pc:picChg chg="add mod">
          <ac:chgData name="Wei Bai" userId="be857441-a184-4146-8eaa-0e6fb39255fd" providerId="ADAL" clId="{98A8BA91-1ACF-4A1E-B82F-A5A4FA24F25B}" dt="2022-10-12T06:27:01.864" v="14892" actId="1076"/>
          <ac:picMkLst>
            <pc:docMk/>
            <pc:sldMk cId="217823581" sldId="432"/>
            <ac:picMk id="6" creationId="{E8E80F9D-CDED-D078-1D54-58F04E076473}"/>
          </ac:picMkLst>
        </pc:picChg>
      </pc:sldChg>
      <pc:sldChg chg="modSp new del mod">
        <pc:chgData name="Wei Bai" userId="be857441-a184-4146-8eaa-0e6fb39255fd" providerId="ADAL" clId="{98A8BA91-1ACF-4A1E-B82F-A5A4FA24F25B}" dt="2022-10-11T21:44:45.910" v="12081" actId="47"/>
        <pc:sldMkLst>
          <pc:docMk/>
          <pc:sldMk cId="738401478" sldId="433"/>
        </pc:sldMkLst>
        <pc:spChg chg="mod">
          <ac:chgData name="Wei Bai" userId="be857441-a184-4146-8eaa-0e6fb39255fd" providerId="ADAL" clId="{98A8BA91-1ACF-4A1E-B82F-A5A4FA24F25B}" dt="2022-10-09T09:33:54.877" v="4637" actId="313"/>
          <ac:spMkLst>
            <pc:docMk/>
            <pc:sldMk cId="738401478" sldId="433"/>
            <ac:spMk id="2" creationId="{593C4540-26C5-1BBB-C2DD-E7CDAEFB4D17}"/>
          </ac:spMkLst>
        </pc:spChg>
        <pc:spChg chg="mod">
          <ac:chgData name="Wei Bai" userId="be857441-a184-4146-8eaa-0e6fb39255fd" providerId="ADAL" clId="{98A8BA91-1ACF-4A1E-B82F-A5A4FA24F25B}" dt="2022-10-09T09:52:31.212" v="4891" actId="20577"/>
          <ac:spMkLst>
            <pc:docMk/>
            <pc:sldMk cId="738401478" sldId="433"/>
            <ac:spMk id="3" creationId="{2A9233C4-D15F-4A7D-40C1-C2D041CB4DC3}"/>
          </ac:spMkLst>
        </pc:spChg>
      </pc:sldChg>
      <pc:sldChg chg="modSp add del mod modNotesTx">
        <pc:chgData name="Wei Bai" userId="be857441-a184-4146-8eaa-0e6fb39255fd" providerId="ADAL" clId="{98A8BA91-1ACF-4A1E-B82F-A5A4FA24F25B}" dt="2022-10-12T05:36:20.636" v="14540" actId="20577"/>
        <pc:sldMkLst>
          <pc:docMk/>
          <pc:sldMk cId="1236508691" sldId="434"/>
        </pc:sldMkLst>
        <pc:spChg chg="mod">
          <ac:chgData name="Wei Bai" userId="be857441-a184-4146-8eaa-0e6fb39255fd" providerId="ADAL" clId="{98A8BA91-1ACF-4A1E-B82F-A5A4FA24F25B}" dt="2022-10-12T05:36:20.636" v="14540" actId="20577"/>
          <ac:spMkLst>
            <pc:docMk/>
            <pc:sldMk cId="1236508691" sldId="434"/>
            <ac:spMk id="3" creationId="{820D69DE-83EA-665F-3A77-D73DC5356BEF}"/>
          </ac:spMkLst>
        </pc:spChg>
      </pc:sldChg>
      <pc:sldChg chg="addSp modSp new del mod">
        <pc:chgData name="Wei Bai" userId="be857441-a184-4146-8eaa-0e6fb39255fd" providerId="ADAL" clId="{98A8BA91-1ACF-4A1E-B82F-A5A4FA24F25B}" dt="2022-10-12T06:50:10.743" v="15040" actId="47"/>
        <pc:sldMkLst>
          <pc:docMk/>
          <pc:sldMk cId="1337037816" sldId="435"/>
        </pc:sldMkLst>
        <pc:spChg chg="mod">
          <ac:chgData name="Wei Bai" userId="be857441-a184-4146-8eaa-0e6fb39255fd" providerId="ADAL" clId="{98A8BA91-1ACF-4A1E-B82F-A5A4FA24F25B}" dt="2022-10-10T05:27:02.434" v="4968" actId="14100"/>
          <ac:spMkLst>
            <pc:docMk/>
            <pc:sldMk cId="1337037816" sldId="435"/>
            <ac:spMk id="2" creationId="{92C8A41C-9EB0-7FF6-9B0C-1658DF3D0721}"/>
          </ac:spMkLst>
        </pc:spChg>
        <pc:picChg chg="add mod">
          <ac:chgData name="Wei Bai" userId="be857441-a184-4146-8eaa-0e6fb39255fd" providerId="ADAL" clId="{98A8BA91-1ACF-4A1E-B82F-A5A4FA24F25B}" dt="2022-10-10T05:27:42.174" v="4976" actId="1076"/>
          <ac:picMkLst>
            <pc:docMk/>
            <pc:sldMk cId="1337037816" sldId="435"/>
            <ac:picMk id="5" creationId="{D9A01167-A99F-EC2F-7D2E-46C7EAC432DB}"/>
          </ac:picMkLst>
        </pc:picChg>
      </pc:sldChg>
      <pc:sldChg chg="addSp modSp new mod modAnim modNotesTx">
        <pc:chgData name="Wei Bai" userId="be857441-a184-4146-8eaa-0e6fb39255fd" providerId="ADAL" clId="{98A8BA91-1ACF-4A1E-B82F-A5A4FA24F25B}" dt="2022-10-12T06:57:45.032" v="15302" actId="20577"/>
        <pc:sldMkLst>
          <pc:docMk/>
          <pc:sldMk cId="3622026835" sldId="436"/>
        </pc:sldMkLst>
        <pc:spChg chg="mod">
          <ac:chgData name="Wei Bai" userId="be857441-a184-4146-8eaa-0e6fb39255fd" providerId="ADAL" clId="{98A8BA91-1ACF-4A1E-B82F-A5A4FA24F25B}" dt="2022-10-10T05:38:03.765" v="5009" actId="113"/>
          <ac:spMkLst>
            <pc:docMk/>
            <pc:sldMk cId="3622026835" sldId="436"/>
            <ac:spMk id="2" creationId="{E04A76A2-8BCC-D741-66AF-34EEECC0F8A8}"/>
          </ac:spMkLst>
        </pc:spChg>
        <pc:spChg chg="mod">
          <ac:chgData name="Wei Bai" userId="be857441-a184-4146-8eaa-0e6fb39255fd" providerId="ADAL" clId="{98A8BA91-1ACF-4A1E-B82F-A5A4FA24F25B}" dt="2022-10-10T06:09:27.578" v="5667" actId="255"/>
          <ac:spMkLst>
            <pc:docMk/>
            <pc:sldMk cId="3622026835" sldId="436"/>
            <ac:spMk id="3" creationId="{FD1C67E3-000C-7679-7355-A7D88FCF5F14}"/>
          </ac:spMkLst>
        </pc:spChg>
        <pc:spChg chg="add mod">
          <ac:chgData name="Wei Bai" userId="be857441-a184-4146-8eaa-0e6fb39255fd" providerId="ADAL" clId="{98A8BA91-1ACF-4A1E-B82F-A5A4FA24F25B}" dt="2022-10-11T05:40:13.853" v="8784" actId="20577"/>
          <ac:spMkLst>
            <pc:docMk/>
            <pc:sldMk cId="3622026835" sldId="436"/>
            <ac:spMk id="4" creationId="{0D6C4B28-BC85-784E-93AA-ACB849DC1D77}"/>
          </ac:spMkLst>
        </pc:spChg>
      </pc:sldChg>
      <pc:sldChg chg="addSp delSp modSp new del mod">
        <pc:chgData name="Wei Bai" userId="be857441-a184-4146-8eaa-0e6fb39255fd" providerId="ADAL" clId="{98A8BA91-1ACF-4A1E-B82F-A5A4FA24F25B}" dt="2022-10-11T22:18:40.702" v="12195" actId="47"/>
        <pc:sldMkLst>
          <pc:docMk/>
          <pc:sldMk cId="2293733869" sldId="437"/>
        </pc:sldMkLst>
        <pc:spChg chg="mod">
          <ac:chgData name="Wei Bai" userId="be857441-a184-4146-8eaa-0e6fb39255fd" providerId="ADAL" clId="{98A8BA91-1ACF-4A1E-B82F-A5A4FA24F25B}" dt="2022-10-10T06:14:31.378" v="5716" actId="20577"/>
          <ac:spMkLst>
            <pc:docMk/>
            <pc:sldMk cId="2293733869" sldId="437"/>
            <ac:spMk id="2" creationId="{87879830-CFBB-2A8D-6E5F-2646CAEFE799}"/>
          </ac:spMkLst>
        </pc:spChg>
        <pc:spChg chg="del">
          <ac:chgData name="Wei Bai" userId="be857441-a184-4146-8eaa-0e6fb39255fd" providerId="ADAL" clId="{98A8BA91-1ACF-4A1E-B82F-A5A4FA24F25B}" dt="2022-10-10T06:15:00.064" v="5721" actId="478"/>
          <ac:spMkLst>
            <pc:docMk/>
            <pc:sldMk cId="2293733869" sldId="437"/>
            <ac:spMk id="3" creationId="{005FF7AC-E804-60B0-0247-BA0457BB9C22}"/>
          </ac:spMkLst>
        </pc:spChg>
        <pc:spChg chg="add mod">
          <ac:chgData name="Wei Bai" userId="be857441-a184-4146-8eaa-0e6fb39255fd" providerId="ADAL" clId="{98A8BA91-1ACF-4A1E-B82F-A5A4FA24F25B}" dt="2022-10-10T06:17:48.728" v="5752" actId="1076"/>
          <ac:spMkLst>
            <pc:docMk/>
            <pc:sldMk cId="2293733869" sldId="437"/>
            <ac:spMk id="8" creationId="{C5C804DB-445E-75F1-9110-10D26391ED14}"/>
          </ac:spMkLst>
        </pc:spChg>
        <pc:spChg chg="add mod">
          <ac:chgData name="Wei Bai" userId="be857441-a184-4146-8eaa-0e6fb39255fd" providerId="ADAL" clId="{98A8BA91-1ACF-4A1E-B82F-A5A4FA24F25B}" dt="2022-10-10T06:18:10.967" v="5765" actId="1076"/>
          <ac:spMkLst>
            <pc:docMk/>
            <pc:sldMk cId="2293733869" sldId="437"/>
            <ac:spMk id="9" creationId="{4BF82DD9-578A-B6D9-529D-21A304D81DFD}"/>
          </ac:spMkLst>
        </pc:spChg>
        <pc:picChg chg="add mod ord">
          <ac:chgData name="Wei Bai" userId="be857441-a184-4146-8eaa-0e6fb39255fd" providerId="ADAL" clId="{98A8BA91-1ACF-4A1E-B82F-A5A4FA24F25B}" dt="2022-10-10T06:15:09.552" v="5725" actId="1076"/>
          <ac:picMkLst>
            <pc:docMk/>
            <pc:sldMk cId="2293733869" sldId="437"/>
            <ac:picMk id="5" creationId="{E5CA7A7F-B5D4-BFE5-C58E-78B10E0F35D4}"/>
          </ac:picMkLst>
        </pc:picChg>
      </pc:sldChg>
      <pc:sldChg chg="addSp delSp modSp new mod">
        <pc:chgData name="Wei Bai" userId="be857441-a184-4146-8eaa-0e6fb39255fd" providerId="ADAL" clId="{98A8BA91-1ACF-4A1E-B82F-A5A4FA24F25B}" dt="2022-10-10T06:35:38.111" v="5913" actId="1076"/>
        <pc:sldMkLst>
          <pc:docMk/>
          <pc:sldMk cId="2725472620" sldId="438"/>
        </pc:sldMkLst>
        <pc:spChg chg="mod">
          <ac:chgData name="Wei Bai" userId="be857441-a184-4146-8eaa-0e6fb39255fd" providerId="ADAL" clId="{98A8BA91-1ACF-4A1E-B82F-A5A4FA24F25B}" dt="2022-10-10T06:24:13.165" v="5783" actId="20577"/>
          <ac:spMkLst>
            <pc:docMk/>
            <pc:sldMk cId="2725472620" sldId="438"/>
            <ac:spMk id="2" creationId="{37AAC578-BAF4-700A-6935-E71A5AC05528}"/>
          </ac:spMkLst>
        </pc:spChg>
        <pc:spChg chg="del">
          <ac:chgData name="Wei Bai" userId="be857441-a184-4146-8eaa-0e6fb39255fd" providerId="ADAL" clId="{98A8BA91-1ACF-4A1E-B82F-A5A4FA24F25B}" dt="2022-10-10T06:29:39.303" v="5804" actId="478"/>
          <ac:spMkLst>
            <pc:docMk/>
            <pc:sldMk cId="2725472620" sldId="438"/>
            <ac:spMk id="3" creationId="{888584B7-0E47-B0DE-1838-83FE8A5AC7DA}"/>
          </ac:spMkLst>
        </pc:spChg>
        <pc:spChg chg="add mod">
          <ac:chgData name="Wei Bai" userId="be857441-a184-4146-8eaa-0e6fb39255fd" providerId="ADAL" clId="{98A8BA91-1ACF-4A1E-B82F-A5A4FA24F25B}" dt="2022-10-10T06:31:19.686" v="5850" actId="1076"/>
          <ac:spMkLst>
            <pc:docMk/>
            <pc:sldMk cId="2725472620" sldId="438"/>
            <ac:spMk id="8" creationId="{A154DA0D-B5CF-103C-3B8B-D334A6CE3E10}"/>
          </ac:spMkLst>
        </pc:spChg>
        <pc:spChg chg="add mod">
          <ac:chgData name="Wei Bai" userId="be857441-a184-4146-8eaa-0e6fb39255fd" providerId="ADAL" clId="{98A8BA91-1ACF-4A1E-B82F-A5A4FA24F25B}" dt="2022-10-10T06:32:27.790" v="5886" actId="20577"/>
          <ac:spMkLst>
            <pc:docMk/>
            <pc:sldMk cId="2725472620" sldId="438"/>
            <ac:spMk id="9" creationId="{291BCB79-43D9-B276-0B86-1ADC05BD1AAB}"/>
          </ac:spMkLst>
        </pc:spChg>
        <pc:spChg chg="add mod">
          <ac:chgData name="Wei Bai" userId="be857441-a184-4146-8eaa-0e6fb39255fd" providerId="ADAL" clId="{98A8BA91-1ACF-4A1E-B82F-A5A4FA24F25B}" dt="2022-10-10T06:35:38.111" v="5913" actId="1076"/>
          <ac:spMkLst>
            <pc:docMk/>
            <pc:sldMk cId="2725472620" sldId="438"/>
            <ac:spMk id="10" creationId="{FCEE486A-0404-06AD-DAAB-53F342177700}"/>
          </ac:spMkLst>
        </pc:spChg>
        <pc:spChg chg="add mod">
          <ac:chgData name="Wei Bai" userId="be857441-a184-4146-8eaa-0e6fb39255fd" providerId="ADAL" clId="{98A8BA91-1ACF-4A1E-B82F-A5A4FA24F25B}" dt="2022-10-10T06:35:27.060" v="5910" actId="1076"/>
          <ac:spMkLst>
            <pc:docMk/>
            <pc:sldMk cId="2725472620" sldId="438"/>
            <ac:spMk id="11" creationId="{E164E841-7E41-471D-FA88-F1A372EBDF24}"/>
          </ac:spMkLst>
        </pc:spChg>
        <pc:picChg chg="add mod">
          <ac:chgData name="Wei Bai" userId="be857441-a184-4146-8eaa-0e6fb39255fd" providerId="ADAL" clId="{98A8BA91-1ACF-4A1E-B82F-A5A4FA24F25B}" dt="2022-10-10T06:29:43.926" v="5806" actId="1076"/>
          <ac:picMkLst>
            <pc:docMk/>
            <pc:sldMk cId="2725472620" sldId="438"/>
            <ac:picMk id="5" creationId="{D778ECE5-EB79-E822-1852-8CB72B886BD1}"/>
          </ac:picMkLst>
        </pc:picChg>
        <pc:picChg chg="add mod">
          <ac:chgData name="Wei Bai" userId="be857441-a184-4146-8eaa-0e6fb39255fd" providerId="ADAL" clId="{98A8BA91-1ACF-4A1E-B82F-A5A4FA24F25B}" dt="2022-10-10T06:29:46.089" v="5807" actId="1076"/>
          <ac:picMkLst>
            <pc:docMk/>
            <pc:sldMk cId="2725472620" sldId="438"/>
            <ac:picMk id="7" creationId="{17AAAB66-C178-2677-C22A-5452B49996C5}"/>
          </ac:picMkLst>
        </pc:picChg>
      </pc:sldChg>
      <pc:sldChg chg="modSp new del mod">
        <pc:chgData name="Wei Bai" userId="be857441-a184-4146-8eaa-0e6fb39255fd" providerId="ADAL" clId="{98A8BA91-1ACF-4A1E-B82F-A5A4FA24F25B}" dt="2022-10-10T06:58:45.568" v="5949" actId="47"/>
        <pc:sldMkLst>
          <pc:docMk/>
          <pc:sldMk cId="190356977" sldId="439"/>
        </pc:sldMkLst>
        <pc:spChg chg="mod">
          <ac:chgData name="Wei Bai" userId="be857441-a184-4146-8eaa-0e6fb39255fd" providerId="ADAL" clId="{98A8BA91-1ACF-4A1E-B82F-A5A4FA24F25B}" dt="2022-10-10T06:37:06.419" v="5948" actId="20577"/>
          <ac:spMkLst>
            <pc:docMk/>
            <pc:sldMk cId="190356977" sldId="439"/>
            <ac:spMk id="2" creationId="{E54DA737-4148-3D79-B820-015BB8D53A72}"/>
          </ac:spMkLst>
        </pc:spChg>
      </pc:sldChg>
      <pc:sldChg chg="delSp modSp new mod">
        <pc:chgData name="Wei Bai" userId="be857441-a184-4146-8eaa-0e6fb39255fd" providerId="ADAL" clId="{98A8BA91-1ACF-4A1E-B82F-A5A4FA24F25B}" dt="2022-10-10T07:04:04.325" v="6015" actId="255"/>
        <pc:sldMkLst>
          <pc:docMk/>
          <pc:sldMk cId="3883900024" sldId="439"/>
        </pc:sldMkLst>
        <pc:spChg chg="del">
          <ac:chgData name="Wei Bai" userId="be857441-a184-4146-8eaa-0e6fb39255fd" providerId="ADAL" clId="{98A8BA91-1ACF-4A1E-B82F-A5A4FA24F25B}" dt="2022-10-10T07:03:27.478" v="5951" actId="478"/>
          <ac:spMkLst>
            <pc:docMk/>
            <pc:sldMk cId="3883900024" sldId="439"/>
            <ac:spMk id="2" creationId="{F28E6858-48FC-F140-88A3-BCAFED44AD2E}"/>
          </ac:spMkLst>
        </pc:spChg>
        <pc:spChg chg="mod">
          <ac:chgData name="Wei Bai" userId="be857441-a184-4146-8eaa-0e6fb39255fd" providerId="ADAL" clId="{98A8BA91-1ACF-4A1E-B82F-A5A4FA24F25B}" dt="2022-10-10T07:04:04.325" v="6015" actId="255"/>
          <ac:spMkLst>
            <pc:docMk/>
            <pc:sldMk cId="3883900024" sldId="439"/>
            <ac:spMk id="3" creationId="{344AC7A5-CB25-C340-400F-4F2A223CC486}"/>
          </ac:spMkLst>
        </pc:spChg>
      </pc:sldChg>
      <pc:sldChg chg="addSp delSp modSp new del mod">
        <pc:chgData name="Wei Bai" userId="be857441-a184-4146-8eaa-0e6fb39255fd" providerId="ADAL" clId="{98A8BA91-1ACF-4A1E-B82F-A5A4FA24F25B}" dt="2022-10-10T07:11:35.647" v="6075" actId="47"/>
        <pc:sldMkLst>
          <pc:docMk/>
          <pc:sldMk cId="3499223101" sldId="440"/>
        </pc:sldMkLst>
        <pc:spChg chg="mod">
          <ac:chgData name="Wei Bai" userId="be857441-a184-4146-8eaa-0e6fb39255fd" providerId="ADAL" clId="{98A8BA91-1ACF-4A1E-B82F-A5A4FA24F25B}" dt="2022-10-10T07:09:07.813" v="6036" actId="20577"/>
          <ac:spMkLst>
            <pc:docMk/>
            <pc:sldMk cId="3499223101" sldId="440"/>
            <ac:spMk id="2" creationId="{5DB2B871-49F7-E3C9-DEC2-71359934BCD1}"/>
          </ac:spMkLst>
        </pc:spChg>
        <pc:spChg chg="del">
          <ac:chgData name="Wei Bai" userId="be857441-a184-4146-8eaa-0e6fb39255fd" providerId="ADAL" clId="{98A8BA91-1ACF-4A1E-B82F-A5A4FA24F25B}" dt="2022-10-10T07:10:31.185" v="6037" actId="478"/>
          <ac:spMkLst>
            <pc:docMk/>
            <pc:sldMk cId="3499223101" sldId="440"/>
            <ac:spMk id="3" creationId="{E0228DDA-9969-657A-E811-9553AE1D6BD3}"/>
          </ac:spMkLst>
        </pc:spChg>
        <pc:picChg chg="add del">
          <ac:chgData name="Wei Bai" userId="be857441-a184-4146-8eaa-0e6fb39255fd" providerId="ADAL" clId="{98A8BA91-1ACF-4A1E-B82F-A5A4FA24F25B}" dt="2022-10-10T07:10:37.170" v="6039"/>
          <ac:picMkLst>
            <pc:docMk/>
            <pc:sldMk cId="3499223101" sldId="440"/>
            <ac:picMk id="4" creationId="{F99A9ED4-9FEE-4950-3264-AD3E5F664ED4}"/>
          </ac:picMkLst>
        </pc:picChg>
      </pc:sldChg>
      <pc:sldChg chg="modSp add mod">
        <pc:chgData name="Wei Bai" userId="be857441-a184-4146-8eaa-0e6fb39255fd" providerId="ADAL" clId="{98A8BA91-1ACF-4A1E-B82F-A5A4FA24F25B}" dt="2022-10-10T08:10:05.297" v="6538" actId="1076"/>
        <pc:sldMkLst>
          <pc:docMk/>
          <pc:sldMk cId="3692748046" sldId="442"/>
        </pc:sldMkLst>
        <pc:spChg chg="mod">
          <ac:chgData name="Wei Bai" userId="be857441-a184-4146-8eaa-0e6fb39255fd" providerId="ADAL" clId="{98A8BA91-1ACF-4A1E-B82F-A5A4FA24F25B}" dt="2022-10-10T07:11:20.875" v="6074" actId="20577"/>
          <ac:spMkLst>
            <pc:docMk/>
            <pc:sldMk cId="3692748046" sldId="442"/>
            <ac:spMk id="2" creationId="{400BE9EE-EB96-4D59-B4EF-813A28139F18}"/>
          </ac:spMkLst>
        </pc:spChg>
        <pc:spChg chg="mod">
          <ac:chgData name="Wei Bai" userId="be857441-a184-4146-8eaa-0e6fb39255fd" providerId="ADAL" clId="{98A8BA91-1ACF-4A1E-B82F-A5A4FA24F25B}" dt="2022-10-10T08:09:47.368" v="6528" actId="1076"/>
          <ac:spMkLst>
            <pc:docMk/>
            <pc:sldMk cId="3692748046" sldId="442"/>
            <ac:spMk id="210" creationId="{810EE83F-42CA-430D-892E-82884DDD4362}"/>
          </ac:spMkLst>
        </pc:spChg>
        <pc:spChg chg="mod">
          <ac:chgData name="Wei Bai" userId="be857441-a184-4146-8eaa-0e6fb39255fd" providerId="ADAL" clId="{98A8BA91-1ACF-4A1E-B82F-A5A4FA24F25B}" dt="2022-10-10T08:09:57.031" v="6533" actId="1076"/>
          <ac:spMkLst>
            <pc:docMk/>
            <pc:sldMk cId="3692748046" sldId="442"/>
            <ac:spMk id="211" creationId="{863BB6F4-964F-4521-911B-29133A5E2F40}"/>
          </ac:spMkLst>
        </pc:spChg>
        <pc:spChg chg="mod">
          <ac:chgData name="Wei Bai" userId="be857441-a184-4146-8eaa-0e6fb39255fd" providerId="ADAL" clId="{98A8BA91-1ACF-4A1E-B82F-A5A4FA24F25B}" dt="2022-10-10T08:10:05.297" v="6538" actId="1076"/>
          <ac:spMkLst>
            <pc:docMk/>
            <pc:sldMk cId="3692748046" sldId="442"/>
            <ac:spMk id="212" creationId="{EBE0A222-0AE1-40A4-81F4-2A1EA2E8CD4E}"/>
          </ac:spMkLst>
        </pc:spChg>
      </pc:sldChg>
      <pc:sldChg chg="modSp add del mod">
        <pc:chgData name="Wei Bai" userId="be857441-a184-4146-8eaa-0e6fb39255fd" providerId="ADAL" clId="{98A8BA91-1ACF-4A1E-B82F-A5A4FA24F25B}" dt="2022-10-10T07:13:53.357" v="6086" actId="47"/>
        <pc:sldMkLst>
          <pc:docMk/>
          <pc:sldMk cId="818398344" sldId="443"/>
        </pc:sldMkLst>
        <pc:cxnChg chg="mod">
          <ac:chgData name="Wei Bai" userId="be857441-a184-4146-8eaa-0e6fb39255fd" providerId="ADAL" clId="{98A8BA91-1ACF-4A1E-B82F-A5A4FA24F25B}" dt="2022-10-10T07:12:52.576" v="6078" actId="1582"/>
          <ac:cxnSpMkLst>
            <pc:docMk/>
            <pc:sldMk cId="818398344" sldId="443"/>
            <ac:cxnSpMk id="184" creationId="{024623DC-0FB6-4652-8F63-125214C398FA}"/>
          </ac:cxnSpMkLst>
        </pc:cxnChg>
        <pc:cxnChg chg="mod">
          <ac:chgData name="Wei Bai" userId="be857441-a184-4146-8eaa-0e6fb39255fd" providerId="ADAL" clId="{98A8BA91-1ACF-4A1E-B82F-A5A4FA24F25B}" dt="2022-10-10T07:12:52.576" v="6078" actId="1582"/>
          <ac:cxnSpMkLst>
            <pc:docMk/>
            <pc:sldMk cId="818398344" sldId="443"/>
            <ac:cxnSpMk id="187" creationId="{F6ADCA44-7031-4F43-A3CD-EE6503D1CFEB}"/>
          </ac:cxnSpMkLst>
        </pc:cxnChg>
        <pc:cxnChg chg="mod">
          <ac:chgData name="Wei Bai" userId="be857441-a184-4146-8eaa-0e6fb39255fd" providerId="ADAL" clId="{98A8BA91-1ACF-4A1E-B82F-A5A4FA24F25B}" dt="2022-10-10T07:13:07.391" v="6080" actId="208"/>
          <ac:cxnSpMkLst>
            <pc:docMk/>
            <pc:sldMk cId="818398344" sldId="443"/>
            <ac:cxnSpMk id="190" creationId="{A2865A24-1076-4564-8E12-0CFBFB34B100}"/>
          </ac:cxnSpMkLst>
        </pc:cxnChg>
        <pc:cxnChg chg="mod">
          <ac:chgData name="Wei Bai" userId="be857441-a184-4146-8eaa-0e6fb39255fd" providerId="ADAL" clId="{98A8BA91-1ACF-4A1E-B82F-A5A4FA24F25B}" dt="2022-10-10T07:13:07.391" v="6080" actId="208"/>
          <ac:cxnSpMkLst>
            <pc:docMk/>
            <pc:sldMk cId="818398344" sldId="443"/>
            <ac:cxnSpMk id="193" creationId="{F2AE7771-4C83-4ED1-98B0-2581AF15F60E}"/>
          </ac:cxnSpMkLst>
        </pc:cxnChg>
        <pc:cxnChg chg="mod">
          <ac:chgData name="Wei Bai" userId="be857441-a184-4146-8eaa-0e6fb39255fd" providerId="ADAL" clId="{98A8BA91-1ACF-4A1E-B82F-A5A4FA24F25B}" dt="2022-10-10T07:12:52.576" v="6078" actId="1582"/>
          <ac:cxnSpMkLst>
            <pc:docMk/>
            <pc:sldMk cId="818398344" sldId="443"/>
            <ac:cxnSpMk id="197" creationId="{ED5BA972-F63D-40F8-BF4F-B67D85215375}"/>
          </ac:cxnSpMkLst>
        </pc:cxnChg>
        <pc:cxnChg chg="mod">
          <ac:chgData name="Wei Bai" userId="be857441-a184-4146-8eaa-0e6fb39255fd" providerId="ADAL" clId="{98A8BA91-1ACF-4A1E-B82F-A5A4FA24F25B}" dt="2022-10-10T07:12:52.576" v="6078" actId="1582"/>
          <ac:cxnSpMkLst>
            <pc:docMk/>
            <pc:sldMk cId="818398344" sldId="443"/>
            <ac:cxnSpMk id="200" creationId="{DB8539AB-D5D4-400D-8C95-AEF097643D59}"/>
          </ac:cxnSpMkLst>
        </pc:cxnChg>
        <pc:cxnChg chg="mod">
          <ac:chgData name="Wei Bai" userId="be857441-a184-4146-8eaa-0e6fb39255fd" providerId="ADAL" clId="{98A8BA91-1ACF-4A1E-B82F-A5A4FA24F25B}" dt="2022-10-10T07:13:31.834" v="6085" actId="208"/>
          <ac:cxnSpMkLst>
            <pc:docMk/>
            <pc:sldMk cId="818398344" sldId="443"/>
            <ac:cxnSpMk id="203" creationId="{2724F44C-10D3-4C05-A34C-C50F2715FFC4}"/>
          </ac:cxnSpMkLst>
        </pc:cxnChg>
        <pc:cxnChg chg="mod">
          <ac:chgData name="Wei Bai" userId="be857441-a184-4146-8eaa-0e6fb39255fd" providerId="ADAL" clId="{98A8BA91-1ACF-4A1E-B82F-A5A4FA24F25B}" dt="2022-10-10T07:13:23.938" v="6083" actId="1582"/>
          <ac:cxnSpMkLst>
            <pc:docMk/>
            <pc:sldMk cId="818398344" sldId="443"/>
            <ac:cxnSpMk id="206" creationId="{B986E233-51DD-4518-92B1-D51413F22CD5}"/>
          </ac:cxnSpMkLst>
        </pc:cxnChg>
      </pc:sldChg>
      <pc:sldChg chg="addSp delSp modSp new mod modAnim">
        <pc:chgData name="Wei Bai" userId="be857441-a184-4146-8eaa-0e6fb39255fd" providerId="ADAL" clId="{98A8BA91-1ACF-4A1E-B82F-A5A4FA24F25B}" dt="2022-10-10T07:22:06.511" v="6158" actId="1076"/>
        <pc:sldMkLst>
          <pc:docMk/>
          <pc:sldMk cId="2038872065" sldId="443"/>
        </pc:sldMkLst>
        <pc:spChg chg="mod">
          <ac:chgData name="Wei Bai" userId="be857441-a184-4146-8eaa-0e6fb39255fd" providerId="ADAL" clId="{98A8BA91-1ACF-4A1E-B82F-A5A4FA24F25B}" dt="2022-10-10T07:14:07.704" v="6114" actId="20577"/>
          <ac:spMkLst>
            <pc:docMk/>
            <pc:sldMk cId="2038872065" sldId="443"/>
            <ac:spMk id="2" creationId="{6BC328CA-3ED4-19F1-AA9B-E67113FA0B69}"/>
          </ac:spMkLst>
        </pc:spChg>
        <pc:spChg chg="del">
          <ac:chgData name="Wei Bai" userId="be857441-a184-4146-8eaa-0e6fb39255fd" providerId="ADAL" clId="{98A8BA91-1ACF-4A1E-B82F-A5A4FA24F25B}" dt="2022-10-10T07:18:13.801" v="6115" actId="478"/>
          <ac:spMkLst>
            <pc:docMk/>
            <pc:sldMk cId="2038872065" sldId="443"/>
            <ac:spMk id="3" creationId="{CC1D2706-5DFF-7E94-41A6-944E2CCEFFF0}"/>
          </ac:spMkLst>
        </pc:spChg>
        <pc:spChg chg="add mod">
          <ac:chgData name="Wei Bai" userId="be857441-a184-4146-8eaa-0e6fb39255fd" providerId="ADAL" clId="{98A8BA91-1ACF-4A1E-B82F-A5A4FA24F25B}" dt="2022-10-10T07:19:23.099" v="6129" actId="14100"/>
          <ac:spMkLst>
            <pc:docMk/>
            <pc:sldMk cId="2038872065" sldId="443"/>
            <ac:spMk id="4" creationId="{ABCCCBF5-A79C-00CF-7647-090D3D3F4AA9}"/>
          </ac:spMkLst>
        </pc:spChg>
        <pc:spChg chg="add mod">
          <ac:chgData name="Wei Bai" userId="be857441-a184-4146-8eaa-0e6fb39255fd" providerId="ADAL" clId="{98A8BA91-1ACF-4A1E-B82F-A5A4FA24F25B}" dt="2022-10-10T07:20:56.531" v="6149" actId="1076"/>
          <ac:spMkLst>
            <pc:docMk/>
            <pc:sldMk cId="2038872065" sldId="443"/>
            <ac:spMk id="5" creationId="{FD9ED35C-C99B-4BFE-9CD5-2C02AFC0B288}"/>
          </ac:spMkLst>
        </pc:spChg>
        <pc:spChg chg="add mod">
          <ac:chgData name="Wei Bai" userId="be857441-a184-4146-8eaa-0e6fb39255fd" providerId="ADAL" clId="{98A8BA91-1ACF-4A1E-B82F-A5A4FA24F25B}" dt="2022-10-10T07:21:21.345" v="6153" actId="1076"/>
          <ac:spMkLst>
            <pc:docMk/>
            <pc:sldMk cId="2038872065" sldId="443"/>
            <ac:spMk id="6" creationId="{E859992B-7ACF-E8CD-7C2E-24496DCDBC85}"/>
          </ac:spMkLst>
        </pc:spChg>
        <pc:spChg chg="add mod">
          <ac:chgData name="Wei Bai" userId="be857441-a184-4146-8eaa-0e6fb39255fd" providerId="ADAL" clId="{98A8BA91-1ACF-4A1E-B82F-A5A4FA24F25B}" dt="2022-10-10T07:21:12.820" v="6152" actId="207"/>
          <ac:spMkLst>
            <pc:docMk/>
            <pc:sldMk cId="2038872065" sldId="443"/>
            <ac:spMk id="7" creationId="{FA00D99C-563A-6E05-FA15-211119C96DC3}"/>
          </ac:spMkLst>
        </pc:spChg>
        <pc:spChg chg="mod">
          <ac:chgData name="Wei Bai" userId="be857441-a184-4146-8eaa-0e6fb39255fd" providerId="ADAL" clId="{98A8BA91-1ACF-4A1E-B82F-A5A4FA24F25B}" dt="2022-10-10T07:21:44.471" v="6154"/>
          <ac:spMkLst>
            <pc:docMk/>
            <pc:sldMk cId="2038872065" sldId="443"/>
            <ac:spMk id="9" creationId="{257EB273-06E4-2006-125E-8365E4C9F8E4}"/>
          </ac:spMkLst>
        </pc:spChg>
        <pc:spChg chg="mod">
          <ac:chgData name="Wei Bai" userId="be857441-a184-4146-8eaa-0e6fb39255fd" providerId="ADAL" clId="{98A8BA91-1ACF-4A1E-B82F-A5A4FA24F25B}" dt="2022-10-10T07:21:44.471" v="6154"/>
          <ac:spMkLst>
            <pc:docMk/>
            <pc:sldMk cId="2038872065" sldId="443"/>
            <ac:spMk id="10" creationId="{ADA5A772-2D71-C433-8E22-20617E96C746}"/>
          </ac:spMkLst>
        </pc:spChg>
        <pc:spChg chg="mod">
          <ac:chgData name="Wei Bai" userId="be857441-a184-4146-8eaa-0e6fb39255fd" providerId="ADAL" clId="{98A8BA91-1ACF-4A1E-B82F-A5A4FA24F25B}" dt="2022-10-10T07:21:44.471" v="6154"/>
          <ac:spMkLst>
            <pc:docMk/>
            <pc:sldMk cId="2038872065" sldId="443"/>
            <ac:spMk id="31" creationId="{07AA2EB3-2676-2099-AEDF-1EA6C800B68B}"/>
          </ac:spMkLst>
        </pc:spChg>
        <pc:spChg chg="mod">
          <ac:chgData name="Wei Bai" userId="be857441-a184-4146-8eaa-0e6fb39255fd" providerId="ADAL" clId="{98A8BA91-1ACF-4A1E-B82F-A5A4FA24F25B}" dt="2022-10-10T07:21:44.471" v="6154"/>
          <ac:spMkLst>
            <pc:docMk/>
            <pc:sldMk cId="2038872065" sldId="443"/>
            <ac:spMk id="32" creationId="{5C936AE9-AD74-A49B-6127-13716D825CC6}"/>
          </ac:spMkLst>
        </pc:spChg>
        <pc:spChg chg="mod">
          <ac:chgData name="Wei Bai" userId="be857441-a184-4146-8eaa-0e6fb39255fd" providerId="ADAL" clId="{98A8BA91-1ACF-4A1E-B82F-A5A4FA24F25B}" dt="2022-10-10T07:21:44.471" v="6154"/>
          <ac:spMkLst>
            <pc:docMk/>
            <pc:sldMk cId="2038872065" sldId="443"/>
            <ac:spMk id="33" creationId="{1F806328-0A1B-14F6-FC58-04DD054C82C1}"/>
          </ac:spMkLst>
        </pc:spChg>
        <pc:spChg chg="mod">
          <ac:chgData name="Wei Bai" userId="be857441-a184-4146-8eaa-0e6fb39255fd" providerId="ADAL" clId="{98A8BA91-1ACF-4A1E-B82F-A5A4FA24F25B}" dt="2022-10-10T07:21:44.471" v="6154"/>
          <ac:spMkLst>
            <pc:docMk/>
            <pc:sldMk cId="2038872065" sldId="443"/>
            <ac:spMk id="34" creationId="{D66F259D-7137-9352-0D38-706237526888}"/>
          </ac:spMkLst>
        </pc:spChg>
        <pc:spChg chg="mod">
          <ac:chgData name="Wei Bai" userId="be857441-a184-4146-8eaa-0e6fb39255fd" providerId="ADAL" clId="{98A8BA91-1ACF-4A1E-B82F-A5A4FA24F25B}" dt="2022-10-10T07:21:44.471" v="6154"/>
          <ac:spMkLst>
            <pc:docMk/>
            <pc:sldMk cId="2038872065" sldId="443"/>
            <ac:spMk id="35" creationId="{BA1FF865-FDBC-9F02-3360-EC1FF7A046A9}"/>
          </ac:spMkLst>
        </pc:spChg>
        <pc:spChg chg="mod">
          <ac:chgData name="Wei Bai" userId="be857441-a184-4146-8eaa-0e6fb39255fd" providerId="ADAL" clId="{98A8BA91-1ACF-4A1E-B82F-A5A4FA24F25B}" dt="2022-10-10T07:21:44.471" v="6154"/>
          <ac:spMkLst>
            <pc:docMk/>
            <pc:sldMk cId="2038872065" sldId="443"/>
            <ac:spMk id="36" creationId="{9AD29D6D-2357-D2C3-E94D-55E6C621EE05}"/>
          </ac:spMkLst>
        </pc:spChg>
        <pc:spChg chg="mod">
          <ac:chgData name="Wei Bai" userId="be857441-a184-4146-8eaa-0e6fb39255fd" providerId="ADAL" clId="{98A8BA91-1ACF-4A1E-B82F-A5A4FA24F25B}" dt="2022-10-10T07:21:44.471" v="6154"/>
          <ac:spMkLst>
            <pc:docMk/>
            <pc:sldMk cId="2038872065" sldId="443"/>
            <ac:spMk id="37" creationId="{5C3F808B-DED5-0B55-B4E4-3844A42F69E8}"/>
          </ac:spMkLst>
        </pc:spChg>
        <pc:spChg chg="mod">
          <ac:chgData name="Wei Bai" userId="be857441-a184-4146-8eaa-0e6fb39255fd" providerId="ADAL" clId="{98A8BA91-1ACF-4A1E-B82F-A5A4FA24F25B}" dt="2022-10-10T07:21:44.471" v="6154"/>
          <ac:spMkLst>
            <pc:docMk/>
            <pc:sldMk cId="2038872065" sldId="443"/>
            <ac:spMk id="38" creationId="{5B25CB9B-9E8C-42EF-8AEC-773BDB9E80F1}"/>
          </ac:spMkLst>
        </pc:spChg>
        <pc:grpChg chg="add del mod">
          <ac:chgData name="Wei Bai" userId="be857441-a184-4146-8eaa-0e6fb39255fd" providerId="ADAL" clId="{98A8BA91-1ACF-4A1E-B82F-A5A4FA24F25B}" dt="2022-10-10T07:21:52.617" v="6155"/>
          <ac:grpSpMkLst>
            <pc:docMk/>
            <pc:sldMk cId="2038872065" sldId="443"/>
            <ac:grpSpMk id="8" creationId="{5B0439E8-2B78-8FC6-1232-BB040045B8E8}"/>
          </ac:grpSpMkLst>
        </pc:grpChg>
        <pc:grpChg chg="mod">
          <ac:chgData name="Wei Bai" userId="be857441-a184-4146-8eaa-0e6fb39255fd" providerId="ADAL" clId="{98A8BA91-1ACF-4A1E-B82F-A5A4FA24F25B}" dt="2022-10-10T07:21:44.471" v="6154"/>
          <ac:grpSpMkLst>
            <pc:docMk/>
            <pc:sldMk cId="2038872065" sldId="443"/>
            <ac:grpSpMk id="11" creationId="{8073F2CB-C70A-4CEB-6C28-B7D63F94AB32}"/>
          </ac:grpSpMkLst>
        </pc:grpChg>
        <pc:grpChg chg="mod">
          <ac:chgData name="Wei Bai" userId="be857441-a184-4146-8eaa-0e6fb39255fd" providerId="ADAL" clId="{98A8BA91-1ACF-4A1E-B82F-A5A4FA24F25B}" dt="2022-10-10T07:21:44.471" v="6154"/>
          <ac:grpSpMkLst>
            <pc:docMk/>
            <pc:sldMk cId="2038872065" sldId="443"/>
            <ac:grpSpMk id="12" creationId="{F62AF46B-9BBC-A464-BE8B-56B3626E98B0}"/>
          </ac:grpSpMkLst>
        </pc:grpChg>
        <pc:grpChg chg="mod">
          <ac:chgData name="Wei Bai" userId="be857441-a184-4146-8eaa-0e6fb39255fd" providerId="ADAL" clId="{98A8BA91-1ACF-4A1E-B82F-A5A4FA24F25B}" dt="2022-10-10T07:21:44.471" v="6154"/>
          <ac:grpSpMkLst>
            <pc:docMk/>
            <pc:sldMk cId="2038872065" sldId="443"/>
            <ac:grpSpMk id="13" creationId="{B3F4F235-322C-9A41-0AAB-F69975919E31}"/>
          </ac:grpSpMkLst>
        </pc:grpChg>
        <pc:grpChg chg="mod">
          <ac:chgData name="Wei Bai" userId="be857441-a184-4146-8eaa-0e6fb39255fd" providerId="ADAL" clId="{98A8BA91-1ACF-4A1E-B82F-A5A4FA24F25B}" dt="2022-10-10T07:21:44.471" v="6154"/>
          <ac:grpSpMkLst>
            <pc:docMk/>
            <pc:sldMk cId="2038872065" sldId="443"/>
            <ac:grpSpMk id="14" creationId="{B0AD9FD8-6DAD-67B1-6C67-5536FF9241A6}"/>
          </ac:grpSpMkLst>
        </pc:grpChg>
        <pc:picChg chg="add mod">
          <ac:chgData name="Wei Bai" userId="be857441-a184-4146-8eaa-0e6fb39255fd" providerId="ADAL" clId="{98A8BA91-1ACF-4A1E-B82F-A5A4FA24F25B}" dt="2022-10-10T07:22:06.511" v="6158" actId="1076"/>
          <ac:picMkLst>
            <pc:docMk/>
            <pc:sldMk cId="2038872065" sldId="443"/>
            <ac:picMk id="39" creationId="{B3373A10-2AA0-8EA3-0F79-5B0DCEDBEA66}"/>
          </ac:picMkLst>
        </pc:picChg>
        <pc:cxnChg chg="mod">
          <ac:chgData name="Wei Bai" userId="be857441-a184-4146-8eaa-0e6fb39255fd" providerId="ADAL" clId="{98A8BA91-1ACF-4A1E-B82F-A5A4FA24F25B}" dt="2022-10-10T07:21:44.471" v="6154"/>
          <ac:cxnSpMkLst>
            <pc:docMk/>
            <pc:sldMk cId="2038872065" sldId="443"/>
            <ac:cxnSpMk id="15" creationId="{E8CC8DE8-5E08-DCF7-EF2E-C2A4BE7A1054}"/>
          </ac:cxnSpMkLst>
        </pc:cxnChg>
        <pc:cxnChg chg="mod">
          <ac:chgData name="Wei Bai" userId="be857441-a184-4146-8eaa-0e6fb39255fd" providerId="ADAL" clId="{98A8BA91-1ACF-4A1E-B82F-A5A4FA24F25B}" dt="2022-10-10T07:21:44.471" v="6154"/>
          <ac:cxnSpMkLst>
            <pc:docMk/>
            <pc:sldMk cId="2038872065" sldId="443"/>
            <ac:cxnSpMk id="16" creationId="{53F183B5-6644-677A-515F-BBF64DA7CF46}"/>
          </ac:cxnSpMkLst>
        </pc:cxnChg>
        <pc:cxnChg chg="mod">
          <ac:chgData name="Wei Bai" userId="be857441-a184-4146-8eaa-0e6fb39255fd" providerId="ADAL" clId="{98A8BA91-1ACF-4A1E-B82F-A5A4FA24F25B}" dt="2022-10-10T07:21:44.471" v="6154"/>
          <ac:cxnSpMkLst>
            <pc:docMk/>
            <pc:sldMk cId="2038872065" sldId="443"/>
            <ac:cxnSpMk id="17" creationId="{942F245E-F462-9170-9CE8-F2B7C227913D}"/>
          </ac:cxnSpMkLst>
        </pc:cxnChg>
        <pc:cxnChg chg="mod">
          <ac:chgData name="Wei Bai" userId="be857441-a184-4146-8eaa-0e6fb39255fd" providerId="ADAL" clId="{98A8BA91-1ACF-4A1E-B82F-A5A4FA24F25B}" dt="2022-10-10T07:21:44.471" v="6154"/>
          <ac:cxnSpMkLst>
            <pc:docMk/>
            <pc:sldMk cId="2038872065" sldId="443"/>
            <ac:cxnSpMk id="18" creationId="{81BF454B-8A06-CE60-607E-2206D2511C5A}"/>
          </ac:cxnSpMkLst>
        </pc:cxnChg>
        <pc:cxnChg chg="mod">
          <ac:chgData name="Wei Bai" userId="be857441-a184-4146-8eaa-0e6fb39255fd" providerId="ADAL" clId="{98A8BA91-1ACF-4A1E-B82F-A5A4FA24F25B}" dt="2022-10-10T07:21:44.471" v="6154"/>
          <ac:cxnSpMkLst>
            <pc:docMk/>
            <pc:sldMk cId="2038872065" sldId="443"/>
            <ac:cxnSpMk id="19" creationId="{651D14FD-1927-897A-020A-0357DAD9BF7B}"/>
          </ac:cxnSpMkLst>
        </pc:cxnChg>
        <pc:cxnChg chg="mod">
          <ac:chgData name="Wei Bai" userId="be857441-a184-4146-8eaa-0e6fb39255fd" providerId="ADAL" clId="{98A8BA91-1ACF-4A1E-B82F-A5A4FA24F25B}" dt="2022-10-10T07:21:44.471" v="6154"/>
          <ac:cxnSpMkLst>
            <pc:docMk/>
            <pc:sldMk cId="2038872065" sldId="443"/>
            <ac:cxnSpMk id="20" creationId="{09D44468-A304-C802-5A2D-1000DA770123}"/>
          </ac:cxnSpMkLst>
        </pc:cxnChg>
        <pc:cxnChg chg="mod">
          <ac:chgData name="Wei Bai" userId="be857441-a184-4146-8eaa-0e6fb39255fd" providerId="ADAL" clId="{98A8BA91-1ACF-4A1E-B82F-A5A4FA24F25B}" dt="2022-10-10T07:21:44.471" v="6154"/>
          <ac:cxnSpMkLst>
            <pc:docMk/>
            <pc:sldMk cId="2038872065" sldId="443"/>
            <ac:cxnSpMk id="21" creationId="{B201A783-794A-0A5E-29B4-EB1EF3097BF9}"/>
          </ac:cxnSpMkLst>
        </pc:cxnChg>
        <pc:cxnChg chg="mod">
          <ac:chgData name="Wei Bai" userId="be857441-a184-4146-8eaa-0e6fb39255fd" providerId="ADAL" clId="{98A8BA91-1ACF-4A1E-B82F-A5A4FA24F25B}" dt="2022-10-10T07:21:44.471" v="6154"/>
          <ac:cxnSpMkLst>
            <pc:docMk/>
            <pc:sldMk cId="2038872065" sldId="443"/>
            <ac:cxnSpMk id="22" creationId="{2BE733A5-A6A8-BCFD-C5CF-A87852E70B59}"/>
          </ac:cxnSpMkLst>
        </pc:cxnChg>
        <pc:cxnChg chg="mod">
          <ac:chgData name="Wei Bai" userId="be857441-a184-4146-8eaa-0e6fb39255fd" providerId="ADAL" clId="{98A8BA91-1ACF-4A1E-B82F-A5A4FA24F25B}" dt="2022-10-10T07:21:44.471" v="6154"/>
          <ac:cxnSpMkLst>
            <pc:docMk/>
            <pc:sldMk cId="2038872065" sldId="443"/>
            <ac:cxnSpMk id="23" creationId="{D447621B-0156-FF39-F40C-29E0B11DD427}"/>
          </ac:cxnSpMkLst>
        </pc:cxnChg>
        <pc:cxnChg chg="mod">
          <ac:chgData name="Wei Bai" userId="be857441-a184-4146-8eaa-0e6fb39255fd" providerId="ADAL" clId="{98A8BA91-1ACF-4A1E-B82F-A5A4FA24F25B}" dt="2022-10-10T07:21:44.471" v="6154"/>
          <ac:cxnSpMkLst>
            <pc:docMk/>
            <pc:sldMk cId="2038872065" sldId="443"/>
            <ac:cxnSpMk id="24" creationId="{40CD1089-1160-7CC6-E3A5-A91BDF671DAC}"/>
          </ac:cxnSpMkLst>
        </pc:cxnChg>
        <pc:cxnChg chg="mod">
          <ac:chgData name="Wei Bai" userId="be857441-a184-4146-8eaa-0e6fb39255fd" providerId="ADAL" clId="{98A8BA91-1ACF-4A1E-B82F-A5A4FA24F25B}" dt="2022-10-10T07:21:44.471" v="6154"/>
          <ac:cxnSpMkLst>
            <pc:docMk/>
            <pc:sldMk cId="2038872065" sldId="443"/>
            <ac:cxnSpMk id="25" creationId="{94AA31E3-F1A3-1C7B-E5FC-E5964D5A7758}"/>
          </ac:cxnSpMkLst>
        </pc:cxnChg>
        <pc:cxnChg chg="mod">
          <ac:chgData name="Wei Bai" userId="be857441-a184-4146-8eaa-0e6fb39255fd" providerId="ADAL" clId="{98A8BA91-1ACF-4A1E-B82F-A5A4FA24F25B}" dt="2022-10-10T07:21:44.471" v="6154"/>
          <ac:cxnSpMkLst>
            <pc:docMk/>
            <pc:sldMk cId="2038872065" sldId="443"/>
            <ac:cxnSpMk id="26" creationId="{D5B4BA34-F98E-2931-B4AF-E09B10D66AB3}"/>
          </ac:cxnSpMkLst>
        </pc:cxnChg>
        <pc:cxnChg chg="mod">
          <ac:chgData name="Wei Bai" userId="be857441-a184-4146-8eaa-0e6fb39255fd" providerId="ADAL" clId="{98A8BA91-1ACF-4A1E-B82F-A5A4FA24F25B}" dt="2022-10-10T07:21:44.471" v="6154"/>
          <ac:cxnSpMkLst>
            <pc:docMk/>
            <pc:sldMk cId="2038872065" sldId="443"/>
            <ac:cxnSpMk id="27" creationId="{CA8FD0A5-B52F-DD07-D74C-D1D39B3E6ED8}"/>
          </ac:cxnSpMkLst>
        </pc:cxnChg>
        <pc:cxnChg chg="mod">
          <ac:chgData name="Wei Bai" userId="be857441-a184-4146-8eaa-0e6fb39255fd" providerId="ADAL" clId="{98A8BA91-1ACF-4A1E-B82F-A5A4FA24F25B}" dt="2022-10-10T07:21:44.471" v="6154"/>
          <ac:cxnSpMkLst>
            <pc:docMk/>
            <pc:sldMk cId="2038872065" sldId="443"/>
            <ac:cxnSpMk id="28" creationId="{3F980232-2DEF-4F9B-C4F6-AA8E3CC44CE9}"/>
          </ac:cxnSpMkLst>
        </pc:cxnChg>
        <pc:cxnChg chg="mod">
          <ac:chgData name="Wei Bai" userId="be857441-a184-4146-8eaa-0e6fb39255fd" providerId="ADAL" clId="{98A8BA91-1ACF-4A1E-B82F-A5A4FA24F25B}" dt="2022-10-10T07:21:44.471" v="6154"/>
          <ac:cxnSpMkLst>
            <pc:docMk/>
            <pc:sldMk cId="2038872065" sldId="443"/>
            <ac:cxnSpMk id="29" creationId="{C06C2F81-7446-5C21-4297-7B64C477B4D9}"/>
          </ac:cxnSpMkLst>
        </pc:cxnChg>
        <pc:cxnChg chg="mod">
          <ac:chgData name="Wei Bai" userId="be857441-a184-4146-8eaa-0e6fb39255fd" providerId="ADAL" clId="{98A8BA91-1ACF-4A1E-B82F-A5A4FA24F25B}" dt="2022-10-10T07:21:44.471" v="6154"/>
          <ac:cxnSpMkLst>
            <pc:docMk/>
            <pc:sldMk cId="2038872065" sldId="443"/>
            <ac:cxnSpMk id="30" creationId="{6428FD6D-41A8-F39A-3CD3-61F9448F6ADB}"/>
          </ac:cxnSpMkLst>
        </pc:cxnChg>
      </pc:sldChg>
      <pc:sldChg chg="addSp delSp modSp new del mod">
        <pc:chgData name="Wei Bai" userId="be857441-a184-4146-8eaa-0e6fb39255fd" providerId="ADAL" clId="{98A8BA91-1ACF-4A1E-B82F-A5A4FA24F25B}" dt="2022-10-10T21:38:05.955" v="7249" actId="47"/>
        <pc:sldMkLst>
          <pc:docMk/>
          <pc:sldMk cId="1604596807" sldId="444"/>
        </pc:sldMkLst>
        <pc:spChg chg="del">
          <ac:chgData name="Wei Bai" userId="be857441-a184-4146-8eaa-0e6fb39255fd" providerId="ADAL" clId="{98A8BA91-1ACF-4A1E-B82F-A5A4FA24F25B}" dt="2022-10-10T07:25:01.808" v="6160" actId="478"/>
          <ac:spMkLst>
            <pc:docMk/>
            <pc:sldMk cId="1604596807" sldId="444"/>
            <ac:spMk id="2" creationId="{1D6D390C-38E9-0FB5-039A-4D5F57A14C96}"/>
          </ac:spMkLst>
        </pc:spChg>
        <pc:spChg chg="del">
          <ac:chgData name="Wei Bai" userId="be857441-a184-4146-8eaa-0e6fb39255fd" providerId="ADAL" clId="{98A8BA91-1ACF-4A1E-B82F-A5A4FA24F25B}" dt="2022-10-10T07:25:02.751" v="6161" actId="478"/>
          <ac:spMkLst>
            <pc:docMk/>
            <pc:sldMk cId="1604596807" sldId="444"/>
            <ac:spMk id="3" creationId="{D72D9DAB-21AD-00DE-4EE0-828A5DF82A16}"/>
          </ac:spMkLst>
        </pc:spChg>
        <pc:spChg chg="mod">
          <ac:chgData name="Wei Bai" userId="be857441-a184-4146-8eaa-0e6fb39255fd" providerId="ADAL" clId="{98A8BA91-1ACF-4A1E-B82F-A5A4FA24F25B}" dt="2022-10-10T07:26:27.269" v="6166"/>
          <ac:spMkLst>
            <pc:docMk/>
            <pc:sldMk cId="1604596807" sldId="444"/>
            <ac:spMk id="7" creationId="{27AEEF63-7F3D-E29B-A893-8EC75A4CD2FA}"/>
          </ac:spMkLst>
        </pc:spChg>
        <pc:spChg chg="mod">
          <ac:chgData name="Wei Bai" userId="be857441-a184-4146-8eaa-0e6fb39255fd" providerId="ADAL" clId="{98A8BA91-1ACF-4A1E-B82F-A5A4FA24F25B}" dt="2022-10-10T07:26:27.269" v="6166"/>
          <ac:spMkLst>
            <pc:docMk/>
            <pc:sldMk cId="1604596807" sldId="444"/>
            <ac:spMk id="8" creationId="{2B1DAA41-F971-0A49-830A-345B85C8A3CB}"/>
          </ac:spMkLst>
        </pc:spChg>
        <pc:spChg chg="mod">
          <ac:chgData name="Wei Bai" userId="be857441-a184-4146-8eaa-0e6fb39255fd" providerId="ADAL" clId="{98A8BA91-1ACF-4A1E-B82F-A5A4FA24F25B}" dt="2022-10-10T07:26:27.269" v="6166"/>
          <ac:spMkLst>
            <pc:docMk/>
            <pc:sldMk cId="1604596807" sldId="444"/>
            <ac:spMk id="9" creationId="{16FBC8D4-A376-4B93-0E07-7280FC138769}"/>
          </ac:spMkLst>
        </pc:spChg>
        <pc:spChg chg="mod">
          <ac:chgData name="Wei Bai" userId="be857441-a184-4146-8eaa-0e6fb39255fd" providerId="ADAL" clId="{98A8BA91-1ACF-4A1E-B82F-A5A4FA24F25B}" dt="2022-10-10T07:26:27.269" v="6166"/>
          <ac:spMkLst>
            <pc:docMk/>
            <pc:sldMk cId="1604596807" sldId="444"/>
            <ac:spMk id="10" creationId="{D6A92E49-15AD-86F9-5E48-6294DFDB6585}"/>
          </ac:spMkLst>
        </pc:spChg>
        <pc:spChg chg="mod">
          <ac:chgData name="Wei Bai" userId="be857441-a184-4146-8eaa-0e6fb39255fd" providerId="ADAL" clId="{98A8BA91-1ACF-4A1E-B82F-A5A4FA24F25B}" dt="2022-10-10T07:26:27.269" v="6166"/>
          <ac:spMkLst>
            <pc:docMk/>
            <pc:sldMk cId="1604596807" sldId="444"/>
            <ac:spMk id="12" creationId="{7947D857-1338-E5DB-17F4-000FF7517BB0}"/>
          </ac:spMkLst>
        </pc:spChg>
        <pc:spChg chg="mod">
          <ac:chgData name="Wei Bai" userId="be857441-a184-4146-8eaa-0e6fb39255fd" providerId="ADAL" clId="{98A8BA91-1ACF-4A1E-B82F-A5A4FA24F25B}" dt="2022-10-10T07:26:27.269" v="6166"/>
          <ac:spMkLst>
            <pc:docMk/>
            <pc:sldMk cId="1604596807" sldId="444"/>
            <ac:spMk id="13" creationId="{393E37B5-E7AB-04C0-4525-88CBDE33A69C}"/>
          </ac:spMkLst>
        </pc:spChg>
        <pc:spChg chg="mod">
          <ac:chgData name="Wei Bai" userId="be857441-a184-4146-8eaa-0e6fb39255fd" providerId="ADAL" clId="{98A8BA91-1ACF-4A1E-B82F-A5A4FA24F25B}" dt="2022-10-10T07:26:27.269" v="6166"/>
          <ac:spMkLst>
            <pc:docMk/>
            <pc:sldMk cId="1604596807" sldId="444"/>
            <ac:spMk id="14" creationId="{8CA1B3B4-0758-1A3E-3AE5-C62E36247768}"/>
          </ac:spMkLst>
        </pc:spChg>
        <pc:spChg chg="mod">
          <ac:chgData name="Wei Bai" userId="be857441-a184-4146-8eaa-0e6fb39255fd" providerId="ADAL" clId="{98A8BA91-1ACF-4A1E-B82F-A5A4FA24F25B}" dt="2022-10-10T07:26:27.269" v="6166"/>
          <ac:spMkLst>
            <pc:docMk/>
            <pc:sldMk cId="1604596807" sldId="444"/>
            <ac:spMk id="15" creationId="{D01E1D3A-1C7F-0D55-B91D-3C9B5D1E1429}"/>
          </ac:spMkLst>
        </pc:spChg>
        <pc:spChg chg="mod">
          <ac:chgData name="Wei Bai" userId="be857441-a184-4146-8eaa-0e6fb39255fd" providerId="ADAL" clId="{98A8BA91-1ACF-4A1E-B82F-A5A4FA24F25B}" dt="2022-10-10T07:26:27.269" v="6166"/>
          <ac:spMkLst>
            <pc:docMk/>
            <pc:sldMk cId="1604596807" sldId="444"/>
            <ac:spMk id="17" creationId="{DD1EA7AF-E35F-685D-CBFA-777742129840}"/>
          </ac:spMkLst>
        </pc:spChg>
        <pc:spChg chg="mod">
          <ac:chgData name="Wei Bai" userId="be857441-a184-4146-8eaa-0e6fb39255fd" providerId="ADAL" clId="{98A8BA91-1ACF-4A1E-B82F-A5A4FA24F25B}" dt="2022-10-10T07:26:27.269" v="6166"/>
          <ac:spMkLst>
            <pc:docMk/>
            <pc:sldMk cId="1604596807" sldId="444"/>
            <ac:spMk id="18" creationId="{FB6AECF5-097E-4B08-9D18-14533D9521AF}"/>
          </ac:spMkLst>
        </pc:spChg>
        <pc:spChg chg="mod">
          <ac:chgData name="Wei Bai" userId="be857441-a184-4146-8eaa-0e6fb39255fd" providerId="ADAL" clId="{98A8BA91-1ACF-4A1E-B82F-A5A4FA24F25B}" dt="2022-10-10T07:26:27.269" v="6166"/>
          <ac:spMkLst>
            <pc:docMk/>
            <pc:sldMk cId="1604596807" sldId="444"/>
            <ac:spMk id="19" creationId="{CC1C0731-86DA-0FA3-F103-923EC29870EE}"/>
          </ac:spMkLst>
        </pc:spChg>
        <pc:spChg chg="mod">
          <ac:chgData name="Wei Bai" userId="be857441-a184-4146-8eaa-0e6fb39255fd" providerId="ADAL" clId="{98A8BA91-1ACF-4A1E-B82F-A5A4FA24F25B}" dt="2022-10-10T07:26:27.269" v="6166"/>
          <ac:spMkLst>
            <pc:docMk/>
            <pc:sldMk cId="1604596807" sldId="444"/>
            <ac:spMk id="20" creationId="{043CC7C3-E230-3893-D64F-E83258ABB75A}"/>
          </ac:spMkLst>
        </pc:spChg>
        <pc:spChg chg="mod">
          <ac:chgData name="Wei Bai" userId="be857441-a184-4146-8eaa-0e6fb39255fd" providerId="ADAL" clId="{98A8BA91-1ACF-4A1E-B82F-A5A4FA24F25B}" dt="2022-10-10T07:26:27.269" v="6166"/>
          <ac:spMkLst>
            <pc:docMk/>
            <pc:sldMk cId="1604596807" sldId="444"/>
            <ac:spMk id="21" creationId="{7C017B7A-957D-96CE-9233-F2C367D1EAF1}"/>
          </ac:spMkLst>
        </pc:spChg>
        <pc:spChg chg="mod">
          <ac:chgData name="Wei Bai" userId="be857441-a184-4146-8eaa-0e6fb39255fd" providerId="ADAL" clId="{98A8BA91-1ACF-4A1E-B82F-A5A4FA24F25B}" dt="2022-10-10T07:26:27.269" v="6166"/>
          <ac:spMkLst>
            <pc:docMk/>
            <pc:sldMk cId="1604596807" sldId="444"/>
            <ac:spMk id="22" creationId="{879956BF-5AC0-38B0-6A12-730974048DE7}"/>
          </ac:spMkLst>
        </pc:spChg>
        <pc:spChg chg="add mod">
          <ac:chgData name="Wei Bai" userId="be857441-a184-4146-8eaa-0e6fb39255fd" providerId="ADAL" clId="{98A8BA91-1ACF-4A1E-B82F-A5A4FA24F25B}" dt="2022-10-10T07:37:08.233" v="6251" actId="1076"/>
          <ac:spMkLst>
            <pc:docMk/>
            <pc:sldMk cId="1604596807" sldId="444"/>
            <ac:spMk id="23" creationId="{DA32213A-4962-9A41-E28D-47BA750F42D2}"/>
          </ac:spMkLst>
        </pc:spChg>
        <pc:spChg chg="add del mod">
          <ac:chgData name="Wei Bai" userId="be857441-a184-4146-8eaa-0e6fb39255fd" providerId="ADAL" clId="{98A8BA91-1ACF-4A1E-B82F-A5A4FA24F25B}" dt="2022-10-10T07:36:55.917" v="6250" actId="478"/>
          <ac:spMkLst>
            <pc:docMk/>
            <pc:sldMk cId="1604596807" sldId="444"/>
            <ac:spMk id="24" creationId="{FE9AEAE1-B980-F0A4-DCF7-6199C722B038}"/>
          </ac:spMkLst>
        </pc:spChg>
        <pc:grpChg chg="add del mod">
          <ac:chgData name="Wei Bai" userId="be857441-a184-4146-8eaa-0e6fb39255fd" providerId="ADAL" clId="{98A8BA91-1ACF-4A1E-B82F-A5A4FA24F25B}" dt="2022-10-10T07:26:38.559" v="6169"/>
          <ac:grpSpMkLst>
            <pc:docMk/>
            <pc:sldMk cId="1604596807" sldId="444"/>
            <ac:grpSpMk id="5" creationId="{600629D1-AD0E-C11A-8C76-F25F511234C3}"/>
          </ac:grpSpMkLst>
        </pc:grpChg>
        <pc:grpChg chg="mod">
          <ac:chgData name="Wei Bai" userId="be857441-a184-4146-8eaa-0e6fb39255fd" providerId="ADAL" clId="{98A8BA91-1ACF-4A1E-B82F-A5A4FA24F25B}" dt="2022-10-10T07:26:27.269" v="6166"/>
          <ac:grpSpMkLst>
            <pc:docMk/>
            <pc:sldMk cId="1604596807" sldId="444"/>
            <ac:grpSpMk id="6" creationId="{1D385AA0-999E-1D1E-B8AE-F909E81D1B1E}"/>
          </ac:grpSpMkLst>
        </pc:grpChg>
        <pc:grpChg chg="mod">
          <ac:chgData name="Wei Bai" userId="be857441-a184-4146-8eaa-0e6fb39255fd" providerId="ADAL" clId="{98A8BA91-1ACF-4A1E-B82F-A5A4FA24F25B}" dt="2022-10-10T07:26:27.269" v="6166"/>
          <ac:grpSpMkLst>
            <pc:docMk/>
            <pc:sldMk cId="1604596807" sldId="444"/>
            <ac:grpSpMk id="11" creationId="{70E9A742-57B8-A7B8-9683-FF1FF5F9938B}"/>
          </ac:grpSpMkLst>
        </pc:grpChg>
        <pc:grpChg chg="mod">
          <ac:chgData name="Wei Bai" userId="be857441-a184-4146-8eaa-0e6fb39255fd" providerId="ADAL" clId="{98A8BA91-1ACF-4A1E-B82F-A5A4FA24F25B}" dt="2022-10-10T07:26:27.269" v="6166"/>
          <ac:grpSpMkLst>
            <pc:docMk/>
            <pc:sldMk cId="1604596807" sldId="444"/>
            <ac:grpSpMk id="16" creationId="{D92788E5-02D0-9F32-0998-F944BFA9C8E0}"/>
          </ac:grpSpMkLst>
        </pc:grpChg>
        <pc:picChg chg="add mod">
          <ac:chgData name="Wei Bai" userId="be857441-a184-4146-8eaa-0e6fb39255fd" providerId="ADAL" clId="{98A8BA91-1ACF-4A1E-B82F-A5A4FA24F25B}" dt="2022-10-10T07:25:58.032" v="6165" actId="14100"/>
          <ac:picMkLst>
            <pc:docMk/>
            <pc:sldMk cId="1604596807" sldId="444"/>
            <ac:picMk id="4" creationId="{BCA3B99F-934C-B5A2-70E7-69BF80954597}"/>
          </ac:picMkLst>
        </pc:picChg>
      </pc:sldChg>
      <pc:sldChg chg="addSp delSp modSp new del mod">
        <pc:chgData name="Wei Bai" userId="be857441-a184-4146-8eaa-0e6fb39255fd" providerId="ADAL" clId="{98A8BA91-1ACF-4A1E-B82F-A5A4FA24F25B}" dt="2022-10-10T07:42:18.489" v="6268" actId="47"/>
        <pc:sldMkLst>
          <pc:docMk/>
          <pc:sldMk cId="1463457429" sldId="445"/>
        </pc:sldMkLst>
        <pc:spChg chg="del">
          <ac:chgData name="Wei Bai" userId="be857441-a184-4146-8eaa-0e6fb39255fd" providerId="ADAL" clId="{98A8BA91-1ACF-4A1E-B82F-A5A4FA24F25B}" dt="2022-10-10T07:30:46.143" v="6204" actId="478"/>
          <ac:spMkLst>
            <pc:docMk/>
            <pc:sldMk cId="1463457429" sldId="445"/>
            <ac:spMk id="2" creationId="{EF334CBD-5467-209A-7B59-35821A3D4773}"/>
          </ac:spMkLst>
        </pc:spChg>
        <pc:spChg chg="del">
          <ac:chgData name="Wei Bai" userId="be857441-a184-4146-8eaa-0e6fb39255fd" providerId="ADAL" clId="{98A8BA91-1ACF-4A1E-B82F-A5A4FA24F25B}" dt="2022-10-10T07:30:46.924" v="6205" actId="478"/>
          <ac:spMkLst>
            <pc:docMk/>
            <pc:sldMk cId="1463457429" sldId="445"/>
            <ac:spMk id="3" creationId="{D135A3DF-6C2E-7B7B-5894-1A74BA156AE1}"/>
          </ac:spMkLst>
        </pc:spChg>
        <pc:spChg chg="add del mod">
          <ac:chgData name="Wei Bai" userId="be857441-a184-4146-8eaa-0e6fb39255fd" providerId="ADAL" clId="{98A8BA91-1ACF-4A1E-B82F-A5A4FA24F25B}" dt="2022-10-10T07:31:03.640" v="6209"/>
          <ac:spMkLst>
            <pc:docMk/>
            <pc:sldMk cId="1463457429" sldId="445"/>
            <ac:spMk id="9" creationId="{A0411BFD-A4E9-89C9-165C-BE4F3A573982}"/>
          </ac:spMkLst>
        </pc:spChg>
        <pc:spChg chg="add del mod">
          <ac:chgData name="Wei Bai" userId="be857441-a184-4146-8eaa-0e6fb39255fd" providerId="ADAL" clId="{98A8BA91-1ACF-4A1E-B82F-A5A4FA24F25B}" dt="2022-10-10T07:31:03.640" v="6209"/>
          <ac:spMkLst>
            <pc:docMk/>
            <pc:sldMk cId="1463457429" sldId="445"/>
            <ac:spMk id="10" creationId="{1FE209DD-890C-F975-4A76-9B76FAE6612D}"/>
          </ac:spMkLst>
        </pc:spChg>
        <pc:spChg chg="add del mod">
          <ac:chgData name="Wei Bai" userId="be857441-a184-4146-8eaa-0e6fb39255fd" providerId="ADAL" clId="{98A8BA91-1ACF-4A1E-B82F-A5A4FA24F25B}" dt="2022-10-10T07:31:03.640" v="6209"/>
          <ac:spMkLst>
            <pc:docMk/>
            <pc:sldMk cId="1463457429" sldId="445"/>
            <ac:spMk id="11" creationId="{F56B2E8E-6340-54A2-E492-3ED79308E607}"/>
          </ac:spMkLst>
        </pc:spChg>
        <pc:spChg chg="add del mod">
          <ac:chgData name="Wei Bai" userId="be857441-a184-4146-8eaa-0e6fb39255fd" providerId="ADAL" clId="{98A8BA91-1ACF-4A1E-B82F-A5A4FA24F25B}" dt="2022-10-10T07:31:03.640" v="6209"/>
          <ac:spMkLst>
            <pc:docMk/>
            <pc:sldMk cId="1463457429" sldId="445"/>
            <ac:spMk id="12" creationId="{DD59C094-47A0-578E-E4A3-BAFAC1750AB9}"/>
          </ac:spMkLst>
        </pc:spChg>
        <pc:spChg chg="add del mod">
          <ac:chgData name="Wei Bai" userId="be857441-a184-4146-8eaa-0e6fb39255fd" providerId="ADAL" clId="{98A8BA91-1ACF-4A1E-B82F-A5A4FA24F25B}" dt="2022-10-10T07:31:03.640" v="6209"/>
          <ac:spMkLst>
            <pc:docMk/>
            <pc:sldMk cId="1463457429" sldId="445"/>
            <ac:spMk id="13" creationId="{25B10E1E-B836-22C1-85F1-BF7A8422E2FA}"/>
          </ac:spMkLst>
        </pc:spChg>
        <pc:spChg chg="mod">
          <ac:chgData name="Wei Bai" userId="be857441-a184-4146-8eaa-0e6fb39255fd" providerId="ADAL" clId="{98A8BA91-1ACF-4A1E-B82F-A5A4FA24F25B}" dt="2022-10-10T07:30:50.476" v="6208"/>
          <ac:spMkLst>
            <pc:docMk/>
            <pc:sldMk cId="1463457429" sldId="445"/>
            <ac:spMk id="15" creationId="{5679FEF0-01EA-03E8-C3E5-2255A83577FF}"/>
          </ac:spMkLst>
        </pc:spChg>
        <pc:spChg chg="mod">
          <ac:chgData name="Wei Bai" userId="be857441-a184-4146-8eaa-0e6fb39255fd" providerId="ADAL" clId="{98A8BA91-1ACF-4A1E-B82F-A5A4FA24F25B}" dt="2022-10-10T07:30:50.476" v="6208"/>
          <ac:spMkLst>
            <pc:docMk/>
            <pc:sldMk cId="1463457429" sldId="445"/>
            <ac:spMk id="16" creationId="{85E458D2-5306-23DD-C4C1-9BABC4D0BACD}"/>
          </ac:spMkLst>
        </pc:spChg>
        <pc:spChg chg="add del mod">
          <ac:chgData name="Wei Bai" userId="be857441-a184-4146-8eaa-0e6fb39255fd" providerId="ADAL" clId="{98A8BA91-1ACF-4A1E-B82F-A5A4FA24F25B}" dt="2022-10-10T07:31:03.640" v="6209"/>
          <ac:spMkLst>
            <pc:docMk/>
            <pc:sldMk cId="1463457429" sldId="445"/>
            <ac:spMk id="17" creationId="{17BF6E1A-1EAA-BD64-72A6-D82CD18596EF}"/>
          </ac:spMkLst>
        </pc:spChg>
        <pc:spChg chg="mod">
          <ac:chgData name="Wei Bai" userId="be857441-a184-4146-8eaa-0e6fb39255fd" providerId="ADAL" clId="{98A8BA91-1ACF-4A1E-B82F-A5A4FA24F25B}" dt="2022-10-10T07:30:50.476" v="6208"/>
          <ac:spMkLst>
            <pc:docMk/>
            <pc:sldMk cId="1463457429" sldId="445"/>
            <ac:spMk id="19" creationId="{6099D186-09E3-44CD-6355-BF1A4DC74B5E}"/>
          </ac:spMkLst>
        </pc:spChg>
        <pc:spChg chg="mod">
          <ac:chgData name="Wei Bai" userId="be857441-a184-4146-8eaa-0e6fb39255fd" providerId="ADAL" clId="{98A8BA91-1ACF-4A1E-B82F-A5A4FA24F25B}" dt="2022-10-10T07:30:50.476" v="6208"/>
          <ac:spMkLst>
            <pc:docMk/>
            <pc:sldMk cId="1463457429" sldId="445"/>
            <ac:spMk id="21" creationId="{95BAE134-39D0-C575-609A-EAEA6719E7E8}"/>
          </ac:spMkLst>
        </pc:spChg>
        <pc:spChg chg="mod">
          <ac:chgData name="Wei Bai" userId="be857441-a184-4146-8eaa-0e6fb39255fd" providerId="ADAL" clId="{98A8BA91-1ACF-4A1E-B82F-A5A4FA24F25B}" dt="2022-10-10T07:30:50.476" v="6208"/>
          <ac:spMkLst>
            <pc:docMk/>
            <pc:sldMk cId="1463457429" sldId="445"/>
            <ac:spMk id="22" creationId="{68F606C4-E839-4494-4E7A-273F48387B47}"/>
          </ac:spMkLst>
        </pc:spChg>
        <pc:spChg chg="mod">
          <ac:chgData name="Wei Bai" userId="be857441-a184-4146-8eaa-0e6fb39255fd" providerId="ADAL" clId="{98A8BA91-1ACF-4A1E-B82F-A5A4FA24F25B}" dt="2022-10-10T07:30:50.476" v="6208"/>
          <ac:spMkLst>
            <pc:docMk/>
            <pc:sldMk cId="1463457429" sldId="445"/>
            <ac:spMk id="23" creationId="{0B494405-B9FF-6D6D-4875-DB9FECF9F5AD}"/>
          </ac:spMkLst>
        </pc:spChg>
        <pc:spChg chg="mod">
          <ac:chgData name="Wei Bai" userId="be857441-a184-4146-8eaa-0e6fb39255fd" providerId="ADAL" clId="{98A8BA91-1ACF-4A1E-B82F-A5A4FA24F25B}" dt="2022-10-10T07:30:50.476" v="6208"/>
          <ac:spMkLst>
            <pc:docMk/>
            <pc:sldMk cId="1463457429" sldId="445"/>
            <ac:spMk id="24" creationId="{2E773546-DA7D-68CE-3A78-39534EF09D49}"/>
          </ac:spMkLst>
        </pc:spChg>
        <pc:spChg chg="mod">
          <ac:chgData name="Wei Bai" userId="be857441-a184-4146-8eaa-0e6fb39255fd" providerId="ADAL" clId="{98A8BA91-1ACF-4A1E-B82F-A5A4FA24F25B}" dt="2022-10-10T07:30:50.476" v="6208"/>
          <ac:spMkLst>
            <pc:docMk/>
            <pc:sldMk cId="1463457429" sldId="445"/>
            <ac:spMk id="26" creationId="{E210A0EE-7C2E-2BA9-083C-21AF7C5FBBBD}"/>
          </ac:spMkLst>
        </pc:spChg>
        <pc:spChg chg="mod">
          <ac:chgData name="Wei Bai" userId="be857441-a184-4146-8eaa-0e6fb39255fd" providerId="ADAL" clId="{98A8BA91-1ACF-4A1E-B82F-A5A4FA24F25B}" dt="2022-10-10T07:30:50.476" v="6208"/>
          <ac:spMkLst>
            <pc:docMk/>
            <pc:sldMk cId="1463457429" sldId="445"/>
            <ac:spMk id="28" creationId="{CB3A0174-4076-2EEA-8E3A-04B393E065FB}"/>
          </ac:spMkLst>
        </pc:spChg>
        <pc:spChg chg="mod">
          <ac:chgData name="Wei Bai" userId="be857441-a184-4146-8eaa-0e6fb39255fd" providerId="ADAL" clId="{98A8BA91-1ACF-4A1E-B82F-A5A4FA24F25B}" dt="2022-10-10T07:30:50.476" v="6208"/>
          <ac:spMkLst>
            <pc:docMk/>
            <pc:sldMk cId="1463457429" sldId="445"/>
            <ac:spMk id="29" creationId="{DE56D1AD-DDDB-0275-097B-79106794430A}"/>
          </ac:spMkLst>
        </pc:spChg>
        <pc:spChg chg="mod">
          <ac:chgData name="Wei Bai" userId="be857441-a184-4146-8eaa-0e6fb39255fd" providerId="ADAL" clId="{98A8BA91-1ACF-4A1E-B82F-A5A4FA24F25B}" dt="2022-10-10T07:30:50.476" v="6208"/>
          <ac:spMkLst>
            <pc:docMk/>
            <pc:sldMk cId="1463457429" sldId="445"/>
            <ac:spMk id="30" creationId="{BDC3E191-DF48-8F68-D9D1-72C3D82BCF86}"/>
          </ac:spMkLst>
        </pc:spChg>
        <pc:spChg chg="mod">
          <ac:chgData name="Wei Bai" userId="be857441-a184-4146-8eaa-0e6fb39255fd" providerId="ADAL" clId="{98A8BA91-1ACF-4A1E-B82F-A5A4FA24F25B}" dt="2022-10-10T07:30:50.476" v="6208"/>
          <ac:spMkLst>
            <pc:docMk/>
            <pc:sldMk cId="1463457429" sldId="445"/>
            <ac:spMk id="31" creationId="{FB0F6636-34A5-E383-7D97-EBFEFF8C63F3}"/>
          </ac:spMkLst>
        </pc:spChg>
        <pc:spChg chg="add del mod">
          <ac:chgData name="Wei Bai" userId="be857441-a184-4146-8eaa-0e6fb39255fd" providerId="ADAL" clId="{98A8BA91-1ACF-4A1E-B82F-A5A4FA24F25B}" dt="2022-10-10T07:31:03.640" v="6209"/>
          <ac:spMkLst>
            <pc:docMk/>
            <pc:sldMk cId="1463457429" sldId="445"/>
            <ac:spMk id="32" creationId="{49DE577A-E7DD-697E-B541-17DBE0BC2993}"/>
          </ac:spMkLst>
        </pc:spChg>
        <pc:spChg chg="add del mod">
          <ac:chgData name="Wei Bai" userId="be857441-a184-4146-8eaa-0e6fb39255fd" providerId="ADAL" clId="{98A8BA91-1ACF-4A1E-B82F-A5A4FA24F25B}" dt="2022-10-10T07:31:03.640" v="6209"/>
          <ac:spMkLst>
            <pc:docMk/>
            <pc:sldMk cId="1463457429" sldId="445"/>
            <ac:spMk id="33" creationId="{0968A1B3-2E6A-643B-8442-1BEDFED691A0}"/>
          </ac:spMkLst>
        </pc:spChg>
        <pc:spChg chg="add del mod">
          <ac:chgData name="Wei Bai" userId="be857441-a184-4146-8eaa-0e6fb39255fd" providerId="ADAL" clId="{98A8BA91-1ACF-4A1E-B82F-A5A4FA24F25B}" dt="2022-10-10T07:31:03.640" v="6209"/>
          <ac:spMkLst>
            <pc:docMk/>
            <pc:sldMk cId="1463457429" sldId="445"/>
            <ac:spMk id="34" creationId="{82E0BB90-A1BB-87EA-B493-3990868C67B1}"/>
          </ac:spMkLst>
        </pc:spChg>
        <pc:spChg chg="add del mod">
          <ac:chgData name="Wei Bai" userId="be857441-a184-4146-8eaa-0e6fb39255fd" providerId="ADAL" clId="{98A8BA91-1ACF-4A1E-B82F-A5A4FA24F25B}" dt="2022-10-10T07:31:03.640" v="6209"/>
          <ac:spMkLst>
            <pc:docMk/>
            <pc:sldMk cId="1463457429" sldId="445"/>
            <ac:spMk id="35" creationId="{0FB23BA6-C284-9D91-19CE-DB06553D9807}"/>
          </ac:spMkLst>
        </pc:spChg>
        <pc:spChg chg="add del mod">
          <ac:chgData name="Wei Bai" userId="be857441-a184-4146-8eaa-0e6fb39255fd" providerId="ADAL" clId="{98A8BA91-1ACF-4A1E-B82F-A5A4FA24F25B}" dt="2022-10-10T07:31:03.640" v="6209"/>
          <ac:spMkLst>
            <pc:docMk/>
            <pc:sldMk cId="1463457429" sldId="445"/>
            <ac:spMk id="37" creationId="{0200CD9A-EE08-9D52-B7DD-3669B4BB9B68}"/>
          </ac:spMkLst>
        </pc:spChg>
        <pc:spChg chg="mod">
          <ac:chgData name="Wei Bai" userId="be857441-a184-4146-8eaa-0e6fb39255fd" providerId="ADAL" clId="{98A8BA91-1ACF-4A1E-B82F-A5A4FA24F25B}" dt="2022-10-10T07:30:50.476" v="6208"/>
          <ac:spMkLst>
            <pc:docMk/>
            <pc:sldMk cId="1463457429" sldId="445"/>
            <ac:spMk id="40" creationId="{0C52AC84-5401-190C-8B49-21A7CA66142B}"/>
          </ac:spMkLst>
        </pc:spChg>
        <pc:spChg chg="add del mod">
          <ac:chgData name="Wei Bai" userId="be857441-a184-4146-8eaa-0e6fb39255fd" providerId="ADAL" clId="{98A8BA91-1ACF-4A1E-B82F-A5A4FA24F25B}" dt="2022-10-10T07:31:03.640" v="6209"/>
          <ac:spMkLst>
            <pc:docMk/>
            <pc:sldMk cId="1463457429" sldId="445"/>
            <ac:spMk id="49" creationId="{B9BE02D4-A1F2-CA9D-1E32-B9D1060EA90D}"/>
          </ac:spMkLst>
        </pc:spChg>
        <pc:spChg chg="add del mod">
          <ac:chgData name="Wei Bai" userId="be857441-a184-4146-8eaa-0e6fb39255fd" providerId="ADAL" clId="{98A8BA91-1ACF-4A1E-B82F-A5A4FA24F25B}" dt="2022-10-10T07:31:03.640" v="6209"/>
          <ac:spMkLst>
            <pc:docMk/>
            <pc:sldMk cId="1463457429" sldId="445"/>
            <ac:spMk id="50" creationId="{094A3F36-CA5E-BB06-5806-AAEBD461854D}"/>
          </ac:spMkLst>
        </pc:spChg>
        <pc:spChg chg="add del mod">
          <ac:chgData name="Wei Bai" userId="be857441-a184-4146-8eaa-0e6fb39255fd" providerId="ADAL" clId="{98A8BA91-1ACF-4A1E-B82F-A5A4FA24F25B}" dt="2022-10-10T07:31:03.640" v="6209"/>
          <ac:spMkLst>
            <pc:docMk/>
            <pc:sldMk cId="1463457429" sldId="445"/>
            <ac:spMk id="51" creationId="{42942D1B-5750-1529-7C7C-DC6B9CD5C9CB}"/>
          </ac:spMkLst>
        </pc:spChg>
        <pc:spChg chg="add del mod">
          <ac:chgData name="Wei Bai" userId="be857441-a184-4146-8eaa-0e6fb39255fd" providerId="ADAL" clId="{98A8BA91-1ACF-4A1E-B82F-A5A4FA24F25B}" dt="2022-10-10T07:31:03.640" v="6209"/>
          <ac:spMkLst>
            <pc:docMk/>
            <pc:sldMk cId="1463457429" sldId="445"/>
            <ac:spMk id="52" creationId="{FB604C87-F1A4-14CA-DBFF-7E5E8662D8DE}"/>
          </ac:spMkLst>
        </pc:spChg>
        <pc:spChg chg="add del mod">
          <ac:chgData name="Wei Bai" userId="be857441-a184-4146-8eaa-0e6fb39255fd" providerId="ADAL" clId="{98A8BA91-1ACF-4A1E-B82F-A5A4FA24F25B}" dt="2022-10-10T07:31:03.640" v="6209"/>
          <ac:spMkLst>
            <pc:docMk/>
            <pc:sldMk cId="1463457429" sldId="445"/>
            <ac:spMk id="53" creationId="{FA5E1C3A-9288-3BDD-1819-B2B1512EA6EE}"/>
          </ac:spMkLst>
        </pc:spChg>
        <pc:spChg chg="add del mod">
          <ac:chgData name="Wei Bai" userId="be857441-a184-4146-8eaa-0e6fb39255fd" providerId="ADAL" clId="{98A8BA91-1ACF-4A1E-B82F-A5A4FA24F25B}" dt="2022-10-10T07:31:03.640" v="6209"/>
          <ac:spMkLst>
            <pc:docMk/>
            <pc:sldMk cId="1463457429" sldId="445"/>
            <ac:spMk id="54" creationId="{DD1046D2-762C-20B2-DCB4-E07AD23B46CA}"/>
          </ac:spMkLst>
        </pc:spChg>
        <pc:spChg chg="add del mod">
          <ac:chgData name="Wei Bai" userId="be857441-a184-4146-8eaa-0e6fb39255fd" providerId="ADAL" clId="{98A8BA91-1ACF-4A1E-B82F-A5A4FA24F25B}" dt="2022-10-10T07:31:03.640" v="6209"/>
          <ac:spMkLst>
            <pc:docMk/>
            <pc:sldMk cId="1463457429" sldId="445"/>
            <ac:spMk id="55" creationId="{10323008-1E6D-1247-B547-24506B6138E1}"/>
          </ac:spMkLst>
        </pc:spChg>
        <pc:spChg chg="add del mod">
          <ac:chgData name="Wei Bai" userId="be857441-a184-4146-8eaa-0e6fb39255fd" providerId="ADAL" clId="{98A8BA91-1ACF-4A1E-B82F-A5A4FA24F25B}" dt="2022-10-10T07:31:03.640" v="6209"/>
          <ac:spMkLst>
            <pc:docMk/>
            <pc:sldMk cId="1463457429" sldId="445"/>
            <ac:spMk id="56" creationId="{C4BCC2DC-EAF3-158F-B2EE-56F13C3EB8F4}"/>
          </ac:spMkLst>
        </pc:spChg>
        <pc:spChg chg="add del mod">
          <ac:chgData name="Wei Bai" userId="be857441-a184-4146-8eaa-0e6fb39255fd" providerId="ADAL" clId="{98A8BA91-1ACF-4A1E-B82F-A5A4FA24F25B}" dt="2022-10-10T07:31:03.640" v="6209"/>
          <ac:spMkLst>
            <pc:docMk/>
            <pc:sldMk cId="1463457429" sldId="445"/>
            <ac:spMk id="57" creationId="{18549892-DAA5-FC9B-36B2-C5FB6774A60E}"/>
          </ac:spMkLst>
        </pc:spChg>
        <pc:spChg chg="add del mod">
          <ac:chgData name="Wei Bai" userId="be857441-a184-4146-8eaa-0e6fb39255fd" providerId="ADAL" clId="{98A8BA91-1ACF-4A1E-B82F-A5A4FA24F25B}" dt="2022-10-10T07:31:03.640" v="6209"/>
          <ac:spMkLst>
            <pc:docMk/>
            <pc:sldMk cId="1463457429" sldId="445"/>
            <ac:spMk id="58" creationId="{DCBBEF0C-54F8-E2A2-C960-A7BE6AF982D8}"/>
          </ac:spMkLst>
        </pc:spChg>
        <pc:spChg chg="add del mod">
          <ac:chgData name="Wei Bai" userId="be857441-a184-4146-8eaa-0e6fb39255fd" providerId="ADAL" clId="{98A8BA91-1ACF-4A1E-B82F-A5A4FA24F25B}" dt="2022-10-10T07:31:03.640" v="6209"/>
          <ac:spMkLst>
            <pc:docMk/>
            <pc:sldMk cId="1463457429" sldId="445"/>
            <ac:spMk id="59" creationId="{07A2C5B9-04C1-792B-4682-5433E000F1FF}"/>
          </ac:spMkLst>
        </pc:spChg>
        <pc:spChg chg="add del mod">
          <ac:chgData name="Wei Bai" userId="be857441-a184-4146-8eaa-0e6fb39255fd" providerId="ADAL" clId="{98A8BA91-1ACF-4A1E-B82F-A5A4FA24F25B}" dt="2022-10-10T07:31:03.640" v="6209"/>
          <ac:spMkLst>
            <pc:docMk/>
            <pc:sldMk cId="1463457429" sldId="445"/>
            <ac:spMk id="60" creationId="{28D86661-0DB9-C745-CF4E-0B370C160C6C}"/>
          </ac:spMkLst>
        </pc:spChg>
        <pc:spChg chg="mod">
          <ac:chgData name="Wei Bai" userId="be857441-a184-4146-8eaa-0e6fb39255fd" providerId="ADAL" clId="{98A8BA91-1ACF-4A1E-B82F-A5A4FA24F25B}" dt="2022-10-10T07:30:50.476" v="6208"/>
          <ac:spMkLst>
            <pc:docMk/>
            <pc:sldMk cId="1463457429" sldId="445"/>
            <ac:spMk id="63" creationId="{4DEAEEF3-49F3-A3D5-E65F-B537CED2F8DC}"/>
          </ac:spMkLst>
        </pc:spChg>
        <pc:spChg chg="add del mod">
          <ac:chgData name="Wei Bai" userId="be857441-a184-4146-8eaa-0e6fb39255fd" providerId="ADAL" clId="{98A8BA91-1ACF-4A1E-B82F-A5A4FA24F25B}" dt="2022-10-10T07:31:03.640" v="6209"/>
          <ac:spMkLst>
            <pc:docMk/>
            <pc:sldMk cId="1463457429" sldId="445"/>
            <ac:spMk id="66" creationId="{B5C628E6-7876-5C71-3370-E57D4CEF0949}"/>
          </ac:spMkLst>
        </pc:spChg>
        <pc:spChg chg="add del mod">
          <ac:chgData name="Wei Bai" userId="be857441-a184-4146-8eaa-0e6fb39255fd" providerId="ADAL" clId="{98A8BA91-1ACF-4A1E-B82F-A5A4FA24F25B}" dt="2022-10-10T07:31:03.640" v="6209"/>
          <ac:spMkLst>
            <pc:docMk/>
            <pc:sldMk cId="1463457429" sldId="445"/>
            <ac:spMk id="67" creationId="{F1D572B5-03A1-6B5C-1CD4-BD445DE55FFB}"/>
          </ac:spMkLst>
        </pc:spChg>
        <pc:spChg chg="mod">
          <ac:chgData name="Wei Bai" userId="be857441-a184-4146-8eaa-0e6fb39255fd" providerId="ADAL" clId="{98A8BA91-1ACF-4A1E-B82F-A5A4FA24F25B}" dt="2022-10-10T07:30:50.476" v="6208"/>
          <ac:spMkLst>
            <pc:docMk/>
            <pc:sldMk cId="1463457429" sldId="445"/>
            <ac:spMk id="74" creationId="{9FCD94AD-D993-3BD9-4CEB-85C710151785}"/>
          </ac:spMkLst>
        </pc:spChg>
        <pc:spChg chg="mod">
          <ac:chgData name="Wei Bai" userId="be857441-a184-4146-8eaa-0e6fb39255fd" providerId="ADAL" clId="{98A8BA91-1ACF-4A1E-B82F-A5A4FA24F25B}" dt="2022-10-10T07:30:50.476" v="6208"/>
          <ac:spMkLst>
            <pc:docMk/>
            <pc:sldMk cId="1463457429" sldId="445"/>
            <ac:spMk id="80" creationId="{2E1E6409-997F-1AC1-B21F-3B058E6EE35D}"/>
          </ac:spMkLst>
        </pc:spChg>
        <pc:spChg chg="mod">
          <ac:chgData name="Wei Bai" userId="be857441-a184-4146-8eaa-0e6fb39255fd" providerId="ADAL" clId="{98A8BA91-1ACF-4A1E-B82F-A5A4FA24F25B}" dt="2022-10-10T07:30:50.476" v="6208"/>
          <ac:spMkLst>
            <pc:docMk/>
            <pc:sldMk cId="1463457429" sldId="445"/>
            <ac:spMk id="81" creationId="{426D2658-F774-3B06-7566-143F3B4C78F9}"/>
          </ac:spMkLst>
        </pc:spChg>
        <pc:spChg chg="mod">
          <ac:chgData name="Wei Bai" userId="be857441-a184-4146-8eaa-0e6fb39255fd" providerId="ADAL" clId="{98A8BA91-1ACF-4A1E-B82F-A5A4FA24F25B}" dt="2022-10-10T07:30:50.476" v="6208"/>
          <ac:spMkLst>
            <pc:docMk/>
            <pc:sldMk cId="1463457429" sldId="445"/>
            <ac:spMk id="82" creationId="{071DD60F-82EE-F5FE-3487-028DA2A7B424}"/>
          </ac:spMkLst>
        </pc:spChg>
        <pc:spChg chg="mod">
          <ac:chgData name="Wei Bai" userId="be857441-a184-4146-8eaa-0e6fb39255fd" providerId="ADAL" clId="{98A8BA91-1ACF-4A1E-B82F-A5A4FA24F25B}" dt="2022-10-10T07:30:50.476" v="6208"/>
          <ac:spMkLst>
            <pc:docMk/>
            <pc:sldMk cId="1463457429" sldId="445"/>
            <ac:spMk id="83" creationId="{42BCCAA9-25C9-F13A-700B-FCDD39ED7E5F}"/>
          </ac:spMkLst>
        </pc:spChg>
        <pc:spChg chg="mod">
          <ac:chgData name="Wei Bai" userId="be857441-a184-4146-8eaa-0e6fb39255fd" providerId="ADAL" clId="{98A8BA91-1ACF-4A1E-B82F-A5A4FA24F25B}" dt="2022-10-10T07:30:50.476" v="6208"/>
          <ac:spMkLst>
            <pc:docMk/>
            <pc:sldMk cId="1463457429" sldId="445"/>
            <ac:spMk id="84" creationId="{4A548F15-DDFF-502B-B444-00CE6A24E04E}"/>
          </ac:spMkLst>
        </pc:spChg>
        <pc:spChg chg="mod">
          <ac:chgData name="Wei Bai" userId="be857441-a184-4146-8eaa-0e6fb39255fd" providerId="ADAL" clId="{98A8BA91-1ACF-4A1E-B82F-A5A4FA24F25B}" dt="2022-10-10T07:30:50.476" v="6208"/>
          <ac:spMkLst>
            <pc:docMk/>
            <pc:sldMk cId="1463457429" sldId="445"/>
            <ac:spMk id="85" creationId="{6EDF1E8E-AFEA-391C-3CC9-394C7538F6EE}"/>
          </ac:spMkLst>
        </pc:spChg>
        <pc:spChg chg="mod">
          <ac:chgData name="Wei Bai" userId="be857441-a184-4146-8eaa-0e6fb39255fd" providerId="ADAL" clId="{98A8BA91-1ACF-4A1E-B82F-A5A4FA24F25B}" dt="2022-10-10T07:30:50.476" v="6208"/>
          <ac:spMkLst>
            <pc:docMk/>
            <pc:sldMk cId="1463457429" sldId="445"/>
            <ac:spMk id="86" creationId="{02B6861C-3FF5-E83A-4652-F894CD5F6B98}"/>
          </ac:spMkLst>
        </pc:spChg>
        <pc:spChg chg="mod">
          <ac:chgData name="Wei Bai" userId="be857441-a184-4146-8eaa-0e6fb39255fd" providerId="ADAL" clId="{98A8BA91-1ACF-4A1E-B82F-A5A4FA24F25B}" dt="2022-10-10T07:30:50.476" v="6208"/>
          <ac:spMkLst>
            <pc:docMk/>
            <pc:sldMk cId="1463457429" sldId="445"/>
            <ac:spMk id="87" creationId="{0CE41FCD-F113-0BA5-733A-A4F4FAE18D59}"/>
          </ac:spMkLst>
        </pc:spChg>
        <pc:spChg chg="mod">
          <ac:chgData name="Wei Bai" userId="be857441-a184-4146-8eaa-0e6fb39255fd" providerId="ADAL" clId="{98A8BA91-1ACF-4A1E-B82F-A5A4FA24F25B}" dt="2022-10-10T07:30:50.476" v="6208"/>
          <ac:spMkLst>
            <pc:docMk/>
            <pc:sldMk cId="1463457429" sldId="445"/>
            <ac:spMk id="88" creationId="{3515BDF0-8073-1DD6-682C-34F9F89BBC5D}"/>
          </ac:spMkLst>
        </pc:spChg>
        <pc:spChg chg="mod">
          <ac:chgData name="Wei Bai" userId="be857441-a184-4146-8eaa-0e6fb39255fd" providerId="ADAL" clId="{98A8BA91-1ACF-4A1E-B82F-A5A4FA24F25B}" dt="2022-10-10T07:30:50.476" v="6208"/>
          <ac:spMkLst>
            <pc:docMk/>
            <pc:sldMk cId="1463457429" sldId="445"/>
            <ac:spMk id="89" creationId="{519CB052-EA4F-78EA-911A-EFD6CB0D4B0B}"/>
          </ac:spMkLst>
        </pc:spChg>
        <pc:spChg chg="mod">
          <ac:chgData name="Wei Bai" userId="be857441-a184-4146-8eaa-0e6fb39255fd" providerId="ADAL" clId="{98A8BA91-1ACF-4A1E-B82F-A5A4FA24F25B}" dt="2022-10-10T07:30:50.476" v="6208"/>
          <ac:spMkLst>
            <pc:docMk/>
            <pc:sldMk cId="1463457429" sldId="445"/>
            <ac:spMk id="90" creationId="{CC13E320-0E18-A880-9A9A-24179AA44F2E}"/>
          </ac:spMkLst>
        </pc:spChg>
        <pc:spChg chg="mod">
          <ac:chgData name="Wei Bai" userId="be857441-a184-4146-8eaa-0e6fb39255fd" providerId="ADAL" clId="{98A8BA91-1ACF-4A1E-B82F-A5A4FA24F25B}" dt="2022-10-10T07:30:50.476" v="6208"/>
          <ac:spMkLst>
            <pc:docMk/>
            <pc:sldMk cId="1463457429" sldId="445"/>
            <ac:spMk id="91" creationId="{A2964CB8-C007-90B8-2E57-BFE437D2C67A}"/>
          </ac:spMkLst>
        </pc:spChg>
        <pc:spChg chg="mod">
          <ac:chgData name="Wei Bai" userId="be857441-a184-4146-8eaa-0e6fb39255fd" providerId="ADAL" clId="{98A8BA91-1ACF-4A1E-B82F-A5A4FA24F25B}" dt="2022-10-10T07:30:50.476" v="6208"/>
          <ac:spMkLst>
            <pc:docMk/>
            <pc:sldMk cId="1463457429" sldId="445"/>
            <ac:spMk id="92" creationId="{206A8B7F-1350-498D-1E88-94E990733402}"/>
          </ac:spMkLst>
        </pc:spChg>
        <pc:spChg chg="mod">
          <ac:chgData name="Wei Bai" userId="be857441-a184-4146-8eaa-0e6fb39255fd" providerId="ADAL" clId="{98A8BA91-1ACF-4A1E-B82F-A5A4FA24F25B}" dt="2022-10-10T07:30:50.476" v="6208"/>
          <ac:spMkLst>
            <pc:docMk/>
            <pc:sldMk cId="1463457429" sldId="445"/>
            <ac:spMk id="93" creationId="{87CC88A9-7971-88B7-46F1-B89E843FC128}"/>
          </ac:spMkLst>
        </pc:spChg>
        <pc:spChg chg="mod">
          <ac:chgData name="Wei Bai" userId="be857441-a184-4146-8eaa-0e6fb39255fd" providerId="ADAL" clId="{98A8BA91-1ACF-4A1E-B82F-A5A4FA24F25B}" dt="2022-10-10T07:30:50.476" v="6208"/>
          <ac:spMkLst>
            <pc:docMk/>
            <pc:sldMk cId="1463457429" sldId="445"/>
            <ac:spMk id="94" creationId="{19E39233-B9F2-48A7-7DD5-63DCC7EB4A5F}"/>
          </ac:spMkLst>
        </pc:spChg>
        <pc:spChg chg="mod">
          <ac:chgData name="Wei Bai" userId="be857441-a184-4146-8eaa-0e6fb39255fd" providerId="ADAL" clId="{98A8BA91-1ACF-4A1E-B82F-A5A4FA24F25B}" dt="2022-10-10T07:30:50.476" v="6208"/>
          <ac:spMkLst>
            <pc:docMk/>
            <pc:sldMk cId="1463457429" sldId="445"/>
            <ac:spMk id="95" creationId="{DB03F16A-26AB-6EED-1F87-B5FF4421499B}"/>
          </ac:spMkLst>
        </pc:spChg>
        <pc:spChg chg="mod">
          <ac:chgData name="Wei Bai" userId="be857441-a184-4146-8eaa-0e6fb39255fd" providerId="ADAL" clId="{98A8BA91-1ACF-4A1E-B82F-A5A4FA24F25B}" dt="2022-10-10T07:30:50.476" v="6208"/>
          <ac:spMkLst>
            <pc:docMk/>
            <pc:sldMk cId="1463457429" sldId="445"/>
            <ac:spMk id="96" creationId="{8D1C09D8-89EF-6C93-E111-9C6F47DD5D6D}"/>
          </ac:spMkLst>
        </pc:spChg>
        <pc:spChg chg="mod">
          <ac:chgData name="Wei Bai" userId="be857441-a184-4146-8eaa-0e6fb39255fd" providerId="ADAL" clId="{98A8BA91-1ACF-4A1E-B82F-A5A4FA24F25B}" dt="2022-10-10T07:30:50.476" v="6208"/>
          <ac:spMkLst>
            <pc:docMk/>
            <pc:sldMk cId="1463457429" sldId="445"/>
            <ac:spMk id="103" creationId="{312DDF59-A632-C88B-3A2A-9F96D8C6AE43}"/>
          </ac:spMkLst>
        </pc:spChg>
        <pc:spChg chg="mod">
          <ac:chgData name="Wei Bai" userId="be857441-a184-4146-8eaa-0e6fb39255fd" providerId="ADAL" clId="{98A8BA91-1ACF-4A1E-B82F-A5A4FA24F25B}" dt="2022-10-10T07:30:50.476" v="6208"/>
          <ac:spMkLst>
            <pc:docMk/>
            <pc:sldMk cId="1463457429" sldId="445"/>
            <ac:spMk id="109" creationId="{40AACEA4-22E4-8D8F-B26B-24E508F2B1AA}"/>
          </ac:spMkLst>
        </pc:spChg>
        <pc:spChg chg="mod">
          <ac:chgData name="Wei Bai" userId="be857441-a184-4146-8eaa-0e6fb39255fd" providerId="ADAL" clId="{98A8BA91-1ACF-4A1E-B82F-A5A4FA24F25B}" dt="2022-10-10T07:30:50.476" v="6208"/>
          <ac:spMkLst>
            <pc:docMk/>
            <pc:sldMk cId="1463457429" sldId="445"/>
            <ac:spMk id="110" creationId="{EF0FFC7A-8EF3-EED4-7E6F-A8C16E94FDD9}"/>
          </ac:spMkLst>
        </pc:spChg>
        <pc:spChg chg="mod">
          <ac:chgData name="Wei Bai" userId="be857441-a184-4146-8eaa-0e6fb39255fd" providerId="ADAL" clId="{98A8BA91-1ACF-4A1E-B82F-A5A4FA24F25B}" dt="2022-10-10T07:30:50.476" v="6208"/>
          <ac:spMkLst>
            <pc:docMk/>
            <pc:sldMk cId="1463457429" sldId="445"/>
            <ac:spMk id="111" creationId="{D8C0D678-7E79-BD65-1A12-1773E5AAC473}"/>
          </ac:spMkLst>
        </pc:spChg>
        <pc:spChg chg="mod">
          <ac:chgData name="Wei Bai" userId="be857441-a184-4146-8eaa-0e6fb39255fd" providerId="ADAL" clId="{98A8BA91-1ACF-4A1E-B82F-A5A4FA24F25B}" dt="2022-10-10T07:30:50.476" v="6208"/>
          <ac:spMkLst>
            <pc:docMk/>
            <pc:sldMk cId="1463457429" sldId="445"/>
            <ac:spMk id="112" creationId="{FC98CE36-B2EE-EB83-F862-62A784236913}"/>
          </ac:spMkLst>
        </pc:spChg>
        <pc:spChg chg="mod">
          <ac:chgData name="Wei Bai" userId="be857441-a184-4146-8eaa-0e6fb39255fd" providerId="ADAL" clId="{98A8BA91-1ACF-4A1E-B82F-A5A4FA24F25B}" dt="2022-10-10T07:30:50.476" v="6208"/>
          <ac:spMkLst>
            <pc:docMk/>
            <pc:sldMk cId="1463457429" sldId="445"/>
            <ac:spMk id="113" creationId="{3CF28D02-1BC9-96A4-7A40-D37031BBC7AB}"/>
          </ac:spMkLst>
        </pc:spChg>
        <pc:spChg chg="mod">
          <ac:chgData name="Wei Bai" userId="be857441-a184-4146-8eaa-0e6fb39255fd" providerId="ADAL" clId="{98A8BA91-1ACF-4A1E-B82F-A5A4FA24F25B}" dt="2022-10-10T07:30:50.476" v="6208"/>
          <ac:spMkLst>
            <pc:docMk/>
            <pc:sldMk cId="1463457429" sldId="445"/>
            <ac:spMk id="114" creationId="{BF81CDCB-AC11-A6CA-4A98-F9F61950D6E6}"/>
          </ac:spMkLst>
        </pc:spChg>
        <pc:spChg chg="mod">
          <ac:chgData name="Wei Bai" userId="be857441-a184-4146-8eaa-0e6fb39255fd" providerId="ADAL" clId="{98A8BA91-1ACF-4A1E-B82F-A5A4FA24F25B}" dt="2022-10-10T07:30:50.476" v="6208"/>
          <ac:spMkLst>
            <pc:docMk/>
            <pc:sldMk cId="1463457429" sldId="445"/>
            <ac:spMk id="115" creationId="{F2134BC8-9D9F-2D1E-DCBA-88F69BD618AA}"/>
          </ac:spMkLst>
        </pc:spChg>
        <pc:spChg chg="mod">
          <ac:chgData name="Wei Bai" userId="be857441-a184-4146-8eaa-0e6fb39255fd" providerId="ADAL" clId="{98A8BA91-1ACF-4A1E-B82F-A5A4FA24F25B}" dt="2022-10-10T07:30:50.476" v="6208"/>
          <ac:spMkLst>
            <pc:docMk/>
            <pc:sldMk cId="1463457429" sldId="445"/>
            <ac:spMk id="116" creationId="{F46D432D-30AB-F130-07C5-3985031088F7}"/>
          </ac:spMkLst>
        </pc:spChg>
        <pc:spChg chg="mod">
          <ac:chgData name="Wei Bai" userId="be857441-a184-4146-8eaa-0e6fb39255fd" providerId="ADAL" clId="{98A8BA91-1ACF-4A1E-B82F-A5A4FA24F25B}" dt="2022-10-10T07:30:50.476" v="6208"/>
          <ac:spMkLst>
            <pc:docMk/>
            <pc:sldMk cId="1463457429" sldId="445"/>
            <ac:spMk id="117" creationId="{9FC929AB-BCE1-B416-3C6A-26467173D154}"/>
          </ac:spMkLst>
        </pc:spChg>
        <pc:spChg chg="mod">
          <ac:chgData name="Wei Bai" userId="be857441-a184-4146-8eaa-0e6fb39255fd" providerId="ADAL" clId="{98A8BA91-1ACF-4A1E-B82F-A5A4FA24F25B}" dt="2022-10-10T07:30:50.476" v="6208"/>
          <ac:spMkLst>
            <pc:docMk/>
            <pc:sldMk cId="1463457429" sldId="445"/>
            <ac:spMk id="118" creationId="{60C41690-99C5-E985-9826-6F31E73E09A8}"/>
          </ac:spMkLst>
        </pc:spChg>
        <pc:spChg chg="mod">
          <ac:chgData name="Wei Bai" userId="be857441-a184-4146-8eaa-0e6fb39255fd" providerId="ADAL" clId="{98A8BA91-1ACF-4A1E-B82F-A5A4FA24F25B}" dt="2022-10-10T07:30:50.476" v="6208"/>
          <ac:spMkLst>
            <pc:docMk/>
            <pc:sldMk cId="1463457429" sldId="445"/>
            <ac:spMk id="119" creationId="{6116D0C8-9DB9-64A9-40A6-CC4894E19F69}"/>
          </ac:spMkLst>
        </pc:spChg>
        <pc:spChg chg="mod">
          <ac:chgData name="Wei Bai" userId="be857441-a184-4146-8eaa-0e6fb39255fd" providerId="ADAL" clId="{98A8BA91-1ACF-4A1E-B82F-A5A4FA24F25B}" dt="2022-10-10T07:30:50.476" v="6208"/>
          <ac:spMkLst>
            <pc:docMk/>
            <pc:sldMk cId="1463457429" sldId="445"/>
            <ac:spMk id="120" creationId="{4C4CFC5A-33EC-C0A3-4E2A-DBD157C7D48C}"/>
          </ac:spMkLst>
        </pc:spChg>
        <pc:spChg chg="mod">
          <ac:chgData name="Wei Bai" userId="be857441-a184-4146-8eaa-0e6fb39255fd" providerId="ADAL" clId="{98A8BA91-1ACF-4A1E-B82F-A5A4FA24F25B}" dt="2022-10-10T07:30:50.476" v="6208"/>
          <ac:spMkLst>
            <pc:docMk/>
            <pc:sldMk cId="1463457429" sldId="445"/>
            <ac:spMk id="121" creationId="{9172AE66-E94D-DAE5-9556-B0E8EA66AF9D}"/>
          </ac:spMkLst>
        </pc:spChg>
        <pc:spChg chg="mod">
          <ac:chgData name="Wei Bai" userId="be857441-a184-4146-8eaa-0e6fb39255fd" providerId="ADAL" clId="{98A8BA91-1ACF-4A1E-B82F-A5A4FA24F25B}" dt="2022-10-10T07:30:50.476" v="6208"/>
          <ac:spMkLst>
            <pc:docMk/>
            <pc:sldMk cId="1463457429" sldId="445"/>
            <ac:spMk id="122" creationId="{5BD8CAB4-5C5E-705C-66FA-9BB0757E757E}"/>
          </ac:spMkLst>
        </pc:spChg>
        <pc:spChg chg="mod">
          <ac:chgData name="Wei Bai" userId="be857441-a184-4146-8eaa-0e6fb39255fd" providerId="ADAL" clId="{98A8BA91-1ACF-4A1E-B82F-A5A4FA24F25B}" dt="2022-10-10T07:30:50.476" v="6208"/>
          <ac:spMkLst>
            <pc:docMk/>
            <pc:sldMk cId="1463457429" sldId="445"/>
            <ac:spMk id="123" creationId="{BCA40B95-58E1-34C8-8767-8A3BBB64C074}"/>
          </ac:spMkLst>
        </pc:spChg>
        <pc:spChg chg="mod">
          <ac:chgData name="Wei Bai" userId="be857441-a184-4146-8eaa-0e6fb39255fd" providerId="ADAL" clId="{98A8BA91-1ACF-4A1E-B82F-A5A4FA24F25B}" dt="2022-10-10T07:30:50.476" v="6208"/>
          <ac:spMkLst>
            <pc:docMk/>
            <pc:sldMk cId="1463457429" sldId="445"/>
            <ac:spMk id="124" creationId="{5074CE37-C954-A8BE-2552-C6780B2E9514}"/>
          </ac:spMkLst>
        </pc:spChg>
        <pc:spChg chg="mod">
          <ac:chgData name="Wei Bai" userId="be857441-a184-4146-8eaa-0e6fb39255fd" providerId="ADAL" clId="{98A8BA91-1ACF-4A1E-B82F-A5A4FA24F25B}" dt="2022-10-10T07:30:50.476" v="6208"/>
          <ac:spMkLst>
            <pc:docMk/>
            <pc:sldMk cId="1463457429" sldId="445"/>
            <ac:spMk id="125" creationId="{E1BBB7E1-2F61-DBE6-DED7-63D62DA208AA}"/>
          </ac:spMkLst>
        </pc:spChg>
        <pc:spChg chg="add del mod">
          <ac:chgData name="Wei Bai" userId="be857441-a184-4146-8eaa-0e6fb39255fd" providerId="ADAL" clId="{98A8BA91-1ACF-4A1E-B82F-A5A4FA24F25B}" dt="2022-10-10T07:31:25.847" v="6213"/>
          <ac:spMkLst>
            <pc:docMk/>
            <pc:sldMk cId="1463457429" sldId="445"/>
            <ac:spMk id="131" creationId="{A4DB4CBA-7ED8-B603-42BB-6EDFCD2916D9}"/>
          </ac:spMkLst>
        </pc:spChg>
        <pc:spChg chg="add del mod">
          <ac:chgData name="Wei Bai" userId="be857441-a184-4146-8eaa-0e6fb39255fd" providerId="ADAL" clId="{98A8BA91-1ACF-4A1E-B82F-A5A4FA24F25B}" dt="2022-10-10T07:31:25.847" v="6213"/>
          <ac:spMkLst>
            <pc:docMk/>
            <pc:sldMk cId="1463457429" sldId="445"/>
            <ac:spMk id="132" creationId="{F99A58D5-91DE-7F3A-FD9D-5D7FC1071EAB}"/>
          </ac:spMkLst>
        </pc:spChg>
        <pc:spChg chg="add del mod">
          <ac:chgData name="Wei Bai" userId="be857441-a184-4146-8eaa-0e6fb39255fd" providerId="ADAL" clId="{98A8BA91-1ACF-4A1E-B82F-A5A4FA24F25B}" dt="2022-10-10T07:31:25.847" v="6213"/>
          <ac:spMkLst>
            <pc:docMk/>
            <pc:sldMk cId="1463457429" sldId="445"/>
            <ac:spMk id="133" creationId="{2D08DF2C-4309-710F-1F25-2E1ABA5C4194}"/>
          </ac:spMkLst>
        </pc:spChg>
        <pc:spChg chg="add del mod">
          <ac:chgData name="Wei Bai" userId="be857441-a184-4146-8eaa-0e6fb39255fd" providerId="ADAL" clId="{98A8BA91-1ACF-4A1E-B82F-A5A4FA24F25B}" dt="2022-10-10T07:31:25.847" v="6213"/>
          <ac:spMkLst>
            <pc:docMk/>
            <pc:sldMk cId="1463457429" sldId="445"/>
            <ac:spMk id="134" creationId="{7187D80E-8066-507F-B49B-D23ECCB72908}"/>
          </ac:spMkLst>
        </pc:spChg>
        <pc:spChg chg="add del mod">
          <ac:chgData name="Wei Bai" userId="be857441-a184-4146-8eaa-0e6fb39255fd" providerId="ADAL" clId="{98A8BA91-1ACF-4A1E-B82F-A5A4FA24F25B}" dt="2022-10-10T07:31:25.847" v="6213"/>
          <ac:spMkLst>
            <pc:docMk/>
            <pc:sldMk cId="1463457429" sldId="445"/>
            <ac:spMk id="135" creationId="{216AC3B4-FE25-D372-F11F-C8F5C8F13A42}"/>
          </ac:spMkLst>
        </pc:spChg>
        <pc:spChg chg="mod">
          <ac:chgData name="Wei Bai" userId="be857441-a184-4146-8eaa-0e6fb39255fd" providerId="ADAL" clId="{98A8BA91-1ACF-4A1E-B82F-A5A4FA24F25B}" dt="2022-10-10T07:31:23.848" v="6212"/>
          <ac:spMkLst>
            <pc:docMk/>
            <pc:sldMk cId="1463457429" sldId="445"/>
            <ac:spMk id="137" creationId="{E10DE62A-B02F-07F2-3AD6-D3A1867A74F3}"/>
          </ac:spMkLst>
        </pc:spChg>
        <pc:spChg chg="mod">
          <ac:chgData name="Wei Bai" userId="be857441-a184-4146-8eaa-0e6fb39255fd" providerId="ADAL" clId="{98A8BA91-1ACF-4A1E-B82F-A5A4FA24F25B}" dt="2022-10-10T07:31:23.848" v="6212"/>
          <ac:spMkLst>
            <pc:docMk/>
            <pc:sldMk cId="1463457429" sldId="445"/>
            <ac:spMk id="138" creationId="{F025CC30-FA19-7B06-5A19-E11A5CAFE791}"/>
          </ac:spMkLst>
        </pc:spChg>
        <pc:spChg chg="add del mod">
          <ac:chgData name="Wei Bai" userId="be857441-a184-4146-8eaa-0e6fb39255fd" providerId="ADAL" clId="{98A8BA91-1ACF-4A1E-B82F-A5A4FA24F25B}" dt="2022-10-10T07:31:25.847" v="6213"/>
          <ac:spMkLst>
            <pc:docMk/>
            <pc:sldMk cId="1463457429" sldId="445"/>
            <ac:spMk id="139" creationId="{9A2AD201-E5CD-5EBC-0BFE-1BBD93A9F692}"/>
          </ac:spMkLst>
        </pc:spChg>
        <pc:spChg chg="mod">
          <ac:chgData name="Wei Bai" userId="be857441-a184-4146-8eaa-0e6fb39255fd" providerId="ADAL" clId="{98A8BA91-1ACF-4A1E-B82F-A5A4FA24F25B}" dt="2022-10-10T07:31:23.848" v="6212"/>
          <ac:spMkLst>
            <pc:docMk/>
            <pc:sldMk cId="1463457429" sldId="445"/>
            <ac:spMk id="141" creationId="{027D59A4-7B83-3D19-A01E-8B896513B798}"/>
          </ac:spMkLst>
        </pc:spChg>
        <pc:spChg chg="mod">
          <ac:chgData name="Wei Bai" userId="be857441-a184-4146-8eaa-0e6fb39255fd" providerId="ADAL" clId="{98A8BA91-1ACF-4A1E-B82F-A5A4FA24F25B}" dt="2022-10-10T07:31:23.848" v="6212"/>
          <ac:spMkLst>
            <pc:docMk/>
            <pc:sldMk cId="1463457429" sldId="445"/>
            <ac:spMk id="143" creationId="{E9752200-26B7-1578-2153-672DED8191FC}"/>
          </ac:spMkLst>
        </pc:spChg>
        <pc:spChg chg="mod">
          <ac:chgData name="Wei Bai" userId="be857441-a184-4146-8eaa-0e6fb39255fd" providerId="ADAL" clId="{98A8BA91-1ACF-4A1E-B82F-A5A4FA24F25B}" dt="2022-10-10T07:31:23.848" v="6212"/>
          <ac:spMkLst>
            <pc:docMk/>
            <pc:sldMk cId="1463457429" sldId="445"/>
            <ac:spMk id="144" creationId="{B2F252AB-4ED5-C77F-4E89-B8FA29E03DF4}"/>
          </ac:spMkLst>
        </pc:spChg>
        <pc:spChg chg="mod">
          <ac:chgData name="Wei Bai" userId="be857441-a184-4146-8eaa-0e6fb39255fd" providerId="ADAL" clId="{98A8BA91-1ACF-4A1E-B82F-A5A4FA24F25B}" dt="2022-10-10T07:31:23.848" v="6212"/>
          <ac:spMkLst>
            <pc:docMk/>
            <pc:sldMk cId="1463457429" sldId="445"/>
            <ac:spMk id="145" creationId="{07C6FE74-F6EE-D8CC-3783-E1119687D073}"/>
          </ac:spMkLst>
        </pc:spChg>
        <pc:spChg chg="mod">
          <ac:chgData name="Wei Bai" userId="be857441-a184-4146-8eaa-0e6fb39255fd" providerId="ADAL" clId="{98A8BA91-1ACF-4A1E-B82F-A5A4FA24F25B}" dt="2022-10-10T07:31:23.848" v="6212"/>
          <ac:spMkLst>
            <pc:docMk/>
            <pc:sldMk cId="1463457429" sldId="445"/>
            <ac:spMk id="146" creationId="{7BD131FB-B5FA-22DF-82CB-05B08522318B}"/>
          </ac:spMkLst>
        </pc:spChg>
        <pc:spChg chg="mod">
          <ac:chgData name="Wei Bai" userId="be857441-a184-4146-8eaa-0e6fb39255fd" providerId="ADAL" clId="{98A8BA91-1ACF-4A1E-B82F-A5A4FA24F25B}" dt="2022-10-10T07:31:23.848" v="6212"/>
          <ac:spMkLst>
            <pc:docMk/>
            <pc:sldMk cId="1463457429" sldId="445"/>
            <ac:spMk id="148" creationId="{BB7D05EF-BD0C-0755-8595-D7624FF97B3F}"/>
          </ac:spMkLst>
        </pc:spChg>
        <pc:spChg chg="mod">
          <ac:chgData name="Wei Bai" userId="be857441-a184-4146-8eaa-0e6fb39255fd" providerId="ADAL" clId="{98A8BA91-1ACF-4A1E-B82F-A5A4FA24F25B}" dt="2022-10-10T07:31:23.848" v="6212"/>
          <ac:spMkLst>
            <pc:docMk/>
            <pc:sldMk cId="1463457429" sldId="445"/>
            <ac:spMk id="150" creationId="{1AF3ACBE-C3F1-AF25-DEAA-544D206D4620}"/>
          </ac:spMkLst>
        </pc:spChg>
        <pc:spChg chg="mod">
          <ac:chgData name="Wei Bai" userId="be857441-a184-4146-8eaa-0e6fb39255fd" providerId="ADAL" clId="{98A8BA91-1ACF-4A1E-B82F-A5A4FA24F25B}" dt="2022-10-10T07:31:23.848" v="6212"/>
          <ac:spMkLst>
            <pc:docMk/>
            <pc:sldMk cId="1463457429" sldId="445"/>
            <ac:spMk id="151" creationId="{E3441446-84D2-951D-27F7-CDD346219CB8}"/>
          </ac:spMkLst>
        </pc:spChg>
        <pc:spChg chg="mod">
          <ac:chgData name="Wei Bai" userId="be857441-a184-4146-8eaa-0e6fb39255fd" providerId="ADAL" clId="{98A8BA91-1ACF-4A1E-B82F-A5A4FA24F25B}" dt="2022-10-10T07:31:23.848" v="6212"/>
          <ac:spMkLst>
            <pc:docMk/>
            <pc:sldMk cId="1463457429" sldId="445"/>
            <ac:spMk id="152" creationId="{85FF50B2-9030-0355-13FF-A497A49DA413}"/>
          </ac:spMkLst>
        </pc:spChg>
        <pc:spChg chg="mod">
          <ac:chgData name="Wei Bai" userId="be857441-a184-4146-8eaa-0e6fb39255fd" providerId="ADAL" clId="{98A8BA91-1ACF-4A1E-B82F-A5A4FA24F25B}" dt="2022-10-10T07:31:23.848" v="6212"/>
          <ac:spMkLst>
            <pc:docMk/>
            <pc:sldMk cId="1463457429" sldId="445"/>
            <ac:spMk id="153" creationId="{E493F507-2211-E1C0-4C92-D9D0AD33AB4F}"/>
          </ac:spMkLst>
        </pc:spChg>
        <pc:spChg chg="add del mod">
          <ac:chgData name="Wei Bai" userId="be857441-a184-4146-8eaa-0e6fb39255fd" providerId="ADAL" clId="{98A8BA91-1ACF-4A1E-B82F-A5A4FA24F25B}" dt="2022-10-10T07:31:25.847" v="6213"/>
          <ac:spMkLst>
            <pc:docMk/>
            <pc:sldMk cId="1463457429" sldId="445"/>
            <ac:spMk id="154" creationId="{9D9C66B2-16CD-AFD2-EEC1-0C898BEF3A43}"/>
          </ac:spMkLst>
        </pc:spChg>
        <pc:spChg chg="add del mod">
          <ac:chgData name="Wei Bai" userId="be857441-a184-4146-8eaa-0e6fb39255fd" providerId="ADAL" clId="{98A8BA91-1ACF-4A1E-B82F-A5A4FA24F25B}" dt="2022-10-10T07:31:25.847" v="6213"/>
          <ac:spMkLst>
            <pc:docMk/>
            <pc:sldMk cId="1463457429" sldId="445"/>
            <ac:spMk id="155" creationId="{B1CEB74A-050E-17DB-AE33-A3BFB7FF2546}"/>
          </ac:spMkLst>
        </pc:spChg>
        <pc:spChg chg="add del mod">
          <ac:chgData name="Wei Bai" userId="be857441-a184-4146-8eaa-0e6fb39255fd" providerId="ADAL" clId="{98A8BA91-1ACF-4A1E-B82F-A5A4FA24F25B}" dt="2022-10-10T07:31:25.847" v="6213"/>
          <ac:spMkLst>
            <pc:docMk/>
            <pc:sldMk cId="1463457429" sldId="445"/>
            <ac:spMk id="156" creationId="{3F612AEE-BA78-DFD0-04BD-E0EDA4ACB0DB}"/>
          </ac:spMkLst>
        </pc:spChg>
        <pc:spChg chg="add del mod">
          <ac:chgData name="Wei Bai" userId="be857441-a184-4146-8eaa-0e6fb39255fd" providerId="ADAL" clId="{98A8BA91-1ACF-4A1E-B82F-A5A4FA24F25B}" dt="2022-10-10T07:31:25.847" v="6213"/>
          <ac:spMkLst>
            <pc:docMk/>
            <pc:sldMk cId="1463457429" sldId="445"/>
            <ac:spMk id="157" creationId="{8A5CB7F8-3412-9E32-BA61-5C1E7A00EE6F}"/>
          </ac:spMkLst>
        </pc:spChg>
        <pc:spChg chg="add del mod">
          <ac:chgData name="Wei Bai" userId="be857441-a184-4146-8eaa-0e6fb39255fd" providerId="ADAL" clId="{98A8BA91-1ACF-4A1E-B82F-A5A4FA24F25B}" dt="2022-10-10T07:31:25.847" v="6213"/>
          <ac:spMkLst>
            <pc:docMk/>
            <pc:sldMk cId="1463457429" sldId="445"/>
            <ac:spMk id="159" creationId="{7189F6FE-395E-DF52-514F-35F435DC9F3F}"/>
          </ac:spMkLst>
        </pc:spChg>
        <pc:spChg chg="mod">
          <ac:chgData name="Wei Bai" userId="be857441-a184-4146-8eaa-0e6fb39255fd" providerId="ADAL" clId="{98A8BA91-1ACF-4A1E-B82F-A5A4FA24F25B}" dt="2022-10-10T07:31:23.848" v="6212"/>
          <ac:spMkLst>
            <pc:docMk/>
            <pc:sldMk cId="1463457429" sldId="445"/>
            <ac:spMk id="162" creationId="{39AE8D78-D523-00A6-EE66-5D34065013A2}"/>
          </ac:spMkLst>
        </pc:spChg>
        <pc:spChg chg="add del mod">
          <ac:chgData name="Wei Bai" userId="be857441-a184-4146-8eaa-0e6fb39255fd" providerId="ADAL" clId="{98A8BA91-1ACF-4A1E-B82F-A5A4FA24F25B}" dt="2022-10-10T07:31:25.847" v="6213"/>
          <ac:spMkLst>
            <pc:docMk/>
            <pc:sldMk cId="1463457429" sldId="445"/>
            <ac:spMk id="171" creationId="{4D961EC0-27C7-C79D-D224-0AE256AB6534}"/>
          </ac:spMkLst>
        </pc:spChg>
        <pc:spChg chg="add del mod">
          <ac:chgData name="Wei Bai" userId="be857441-a184-4146-8eaa-0e6fb39255fd" providerId="ADAL" clId="{98A8BA91-1ACF-4A1E-B82F-A5A4FA24F25B}" dt="2022-10-10T07:31:25.847" v="6213"/>
          <ac:spMkLst>
            <pc:docMk/>
            <pc:sldMk cId="1463457429" sldId="445"/>
            <ac:spMk id="172" creationId="{C090F6B4-626E-AE97-161F-7DD389813641}"/>
          </ac:spMkLst>
        </pc:spChg>
        <pc:spChg chg="add del mod">
          <ac:chgData name="Wei Bai" userId="be857441-a184-4146-8eaa-0e6fb39255fd" providerId="ADAL" clId="{98A8BA91-1ACF-4A1E-B82F-A5A4FA24F25B}" dt="2022-10-10T07:31:25.847" v="6213"/>
          <ac:spMkLst>
            <pc:docMk/>
            <pc:sldMk cId="1463457429" sldId="445"/>
            <ac:spMk id="173" creationId="{4F46FD69-B12C-42DB-DBA1-46A2C32A76DD}"/>
          </ac:spMkLst>
        </pc:spChg>
        <pc:spChg chg="add del mod">
          <ac:chgData name="Wei Bai" userId="be857441-a184-4146-8eaa-0e6fb39255fd" providerId="ADAL" clId="{98A8BA91-1ACF-4A1E-B82F-A5A4FA24F25B}" dt="2022-10-10T07:31:25.847" v="6213"/>
          <ac:spMkLst>
            <pc:docMk/>
            <pc:sldMk cId="1463457429" sldId="445"/>
            <ac:spMk id="174" creationId="{3763B101-BEC6-9C9A-D082-CBBA3E16FF61}"/>
          </ac:spMkLst>
        </pc:spChg>
        <pc:spChg chg="add del mod">
          <ac:chgData name="Wei Bai" userId="be857441-a184-4146-8eaa-0e6fb39255fd" providerId="ADAL" clId="{98A8BA91-1ACF-4A1E-B82F-A5A4FA24F25B}" dt="2022-10-10T07:31:25.847" v="6213"/>
          <ac:spMkLst>
            <pc:docMk/>
            <pc:sldMk cId="1463457429" sldId="445"/>
            <ac:spMk id="175" creationId="{95959E31-A3CB-9C54-83E0-9A1DCE9D3D00}"/>
          </ac:spMkLst>
        </pc:spChg>
        <pc:spChg chg="add del mod">
          <ac:chgData name="Wei Bai" userId="be857441-a184-4146-8eaa-0e6fb39255fd" providerId="ADAL" clId="{98A8BA91-1ACF-4A1E-B82F-A5A4FA24F25B}" dt="2022-10-10T07:31:25.847" v="6213"/>
          <ac:spMkLst>
            <pc:docMk/>
            <pc:sldMk cId="1463457429" sldId="445"/>
            <ac:spMk id="176" creationId="{3030210F-6FE9-A9AA-A3DF-4E322B497479}"/>
          </ac:spMkLst>
        </pc:spChg>
        <pc:spChg chg="add del mod">
          <ac:chgData name="Wei Bai" userId="be857441-a184-4146-8eaa-0e6fb39255fd" providerId="ADAL" clId="{98A8BA91-1ACF-4A1E-B82F-A5A4FA24F25B}" dt="2022-10-10T07:31:25.847" v="6213"/>
          <ac:spMkLst>
            <pc:docMk/>
            <pc:sldMk cId="1463457429" sldId="445"/>
            <ac:spMk id="177" creationId="{668B195D-DBF6-EAF8-B694-FDB22C1A4DCC}"/>
          </ac:spMkLst>
        </pc:spChg>
        <pc:spChg chg="add del mod">
          <ac:chgData name="Wei Bai" userId="be857441-a184-4146-8eaa-0e6fb39255fd" providerId="ADAL" clId="{98A8BA91-1ACF-4A1E-B82F-A5A4FA24F25B}" dt="2022-10-10T07:31:25.847" v="6213"/>
          <ac:spMkLst>
            <pc:docMk/>
            <pc:sldMk cId="1463457429" sldId="445"/>
            <ac:spMk id="178" creationId="{ED690CB0-7EFD-F8E1-02A4-6CFB5A5E3FEB}"/>
          </ac:spMkLst>
        </pc:spChg>
        <pc:spChg chg="add del mod">
          <ac:chgData name="Wei Bai" userId="be857441-a184-4146-8eaa-0e6fb39255fd" providerId="ADAL" clId="{98A8BA91-1ACF-4A1E-B82F-A5A4FA24F25B}" dt="2022-10-10T07:31:25.847" v="6213"/>
          <ac:spMkLst>
            <pc:docMk/>
            <pc:sldMk cId="1463457429" sldId="445"/>
            <ac:spMk id="179" creationId="{B819AA46-17E9-75AD-C479-34AB91DA50DE}"/>
          </ac:spMkLst>
        </pc:spChg>
        <pc:spChg chg="add del mod">
          <ac:chgData name="Wei Bai" userId="be857441-a184-4146-8eaa-0e6fb39255fd" providerId="ADAL" clId="{98A8BA91-1ACF-4A1E-B82F-A5A4FA24F25B}" dt="2022-10-10T07:31:25.847" v="6213"/>
          <ac:spMkLst>
            <pc:docMk/>
            <pc:sldMk cId="1463457429" sldId="445"/>
            <ac:spMk id="180" creationId="{A3906458-1A0D-3104-96AB-C5F3619B9BB5}"/>
          </ac:spMkLst>
        </pc:spChg>
        <pc:spChg chg="add del mod">
          <ac:chgData name="Wei Bai" userId="be857441-a184-4146-8eaa-0e6fb39255fd" providerId="ADAL" clId="{98A8BA91-1ACF-4A1E-B82F-A5A4FA24F25B}" dt="2022-10-10T07:31:25.847" v="6213"/>
          <ac:spMkLst>
            <pc:docMk/>
            <pc:sldMk cId="1463457429" sldId="445"/>
            <ac:spMk id="181" creationId="{D41C1E91-1BD1-1D7A-3035-1B472B863C44}"/>
          </ac:spMkLst>
        </pc:spChg>
        <pc:spChg chg="add del mod">
          <ac:chgData name="Wei Bai" userId="be857441-a184-4146-8eaa-0e6fb39255fd" providerId="ADAL" clId="{98A8BA91-1ACF-4A1E-B82F-A5A4FA24F25B}" dt="2022-10-10T07:31:25.847" v="6213"/>
          <ac:spMkLst>
            <pc:docMk/>
            <pc:sldMk cId="1463457429" sldId="445"/>
            <ac:spMk id="182" creationId="{D20CF781-3A14-AF1D-5C67-4A850B6B90B4}"/>
          </ac:spMkLst>
        </pc:spChg>
        <pc:spChg chg="mod">
          <ac:chgData name="Wei Bai" userId="be857441-a184-4146-8eaa-0e6fb39255fd" providerId="ADAL" clId="{98A8BA91-1ACF-4A1E-B82F-A5A4FA24F25B}" dt="2022-10-10T07:31:23.848" v="6212"/>
          <ac:spMkLst>
            <pc:docMk/>
            <pc:sldMk cId="1463457429" sldId="445"/>
            <ac:spMk id="185" creationId="{4DE7C6AB-185F-A47D-A6B4-F7A54C901EAF}"/>
          </ac:spMkLst>
        </pc:spChg>
        <pc:spChg chg="add del mod">
          <ac:chgData name="Wei Bai" userId="be857441-a184-4146-8eaa-0e6fb39255fd" providerId="ADAL" clId="{98A8BA91-1ACF-4A1E-B82F-A5A4FA24F25B}" dt="2022-10-10T07:31:25.847" v="6213"/>
          <ac:spMkLst>
            <pc:docMk/>
            <pc:sldMk cId="1463457429" sldId="445"/>
            <ac:spMk id="188" creationId="{DFC87A37-20F6-7761-B41F-1D7CA740FC40}"/>
          </ac:spMkLst>
        </pc:spChg>
        <pc:spChg chg="add del mod">
          <ac:chgData name="Wei Bai" userId="be857441-a184-4146-8eaa-0e6fb39255fd" providerId="ADAL" clId="{98A8BA91-1ACF-4A1E-B82F-A5A4FA24F25B}" dt="2022-10-10T07:31:25.847" v="6213"/>
          <ac:spMkLst>
            <pc:docMk/>
            <pc:sldMk cId="1463457429" sldId="445"/>
            <ac:spMk id="189" creationId="{6DFC63DD-35C8-6BBE-9308-C95EEDE45386}"/>
          </ac:spMkLst>
        </pc:spChg>
        <pc:spChg chg="mod">
          <ac:chgData name="Wei Bai" userId="be857441-a184-4146-8eaa-0e6fb39255fd" providerId="ADAL" clId="{98A8BA91-1ACF-4A1E-B82F-A5A4FA24F25B}" dt="2022-10-10T07:31:23.848" v="6212"/>
          <ac:spMkLst>
            <pc:docMk/>
            <pc:sldMk cId="1463457429" sldId="445"/>
            <ac:spMk id="196" creationId="{4206E63E-6AA3-2020-FD8D-51F10119EC66}"/>
          </ac:spMkLst>
        </pc:spChg>
        <pc:spChg chg="mod">
          <ac:chgData name="Wei Bai" userId="be857441-a184-4146-8eaa-0e6fb39255fd" providerId="ADAL" clId="{98A8BA91-1ACF-4A1E-B82F-A5A4FA24F25B}" dt="2022-10-10T07:31:23.848" v="6212"/>
          <ac:spMkLst>
            <pc:docMk/>
            <pc:sldMk cId="1463457429" sldId="445"/>
            <ac:spMk id="202" creationId="{5D17A70F-DAC7-D8BA-9A7E-5A8A4F93BC42}"/>
          </ac:spMkLst>
        </pc:spChg>
        <pc:spChg chg="mod">
          <ac:chgData name="Wei Bai" userId="be857441-a184-4146-8eaa-0e6fb39255fd" providerId="ADAL" clId="{98A8BA91-1ACF-4A1E-B82F-A5A4FA24F25B}" dt="2022-10-10T07:31:23.848" v="6212"/>
          <ac:spMkLst>
            <pc:docMk/>
            <pc:sldMk cId="1463457429" sldId="445"/>
            <ac:spMk id="203" creationId="{7713994E-5FF9-6D06-0F7E-E22C2006A19E}"/>
          </ac:spMkLst>
        </pc:spChg>
        <pc:spChg chg="mod">
          <ac:chgData name="Wei Bai" userId="be857441-a184-4146-8eaa-0e6fb39255fd" providerId="ADAL" clId="{98A8BA91-1ACF-4A1E-B82F-A5A4FA24F25B}" dt="2022-10-10T07:31:23.848" v="6212"/>
          <ac:spMkLst>
            <pc:docMk/>
            <pc:sldMk cId="1463457429" sldId="445"/>
            <ac:spMk id="204" creationId="{B900EC63-EFDE-3B9A-EB35-00107C67B21B}"/>
          </ac:spMkLst>
        </pc:spChg>
        <pc:spChg chg="mod">
          <ac:chgData name="Wei Bai" userId="be857441-a184-4146-8eaa-0e6fb39255fd" providerId="ADAL" clId="{98A8BA91-1ACF-4A1E-B82F-A5A4FA24F25B}" dt="2022-10-10T07:31:23.848" v="6212"/>
          <ac:spMkLst>
            <pc:docMk/>
            <pc:sldMk cId="1463457429" sldId="445"/>
            <ac:spMk id="205" creationId="{20FCAF07-85F4-C0EA-9D3F-CAB145626DC0}"/>
          </ac:spMkLst>
        </pc:spChg>
        <pc:spChg chg="mod">
          <ac:chgData name="Wei Bai" userId="be857441-a184-4146-8eaa-0e6fb39255fd" providerId="ADAL" clId="{98A8BA91-1ACF-4A1E-B82F-A5A4FA24F25B}" dt="2022-10-10T07:31:23.848" v="6212"/>
          <ac:spMkLst>
            <pc:docMk/>
            <pc:sldMk cId="1463457429" sldId="445"/>
            <ac:spMk id="206" creationId="{BFBF9885-8D52-51BE-4BD6-52A7546314DE}"/>
          </ac:spMkLst>
        </pc:spChg>
        <pc:spChg chg="mod">
          <ac:chgData name="Wei Bai" userId="be857441-a184-4146-8eaa-0e6fb39255fd" providerId="ADAL" clId="{98A8BA91-1ACF-4A1E-B82F-A5A4FA24F25B}" dt="2022-10-10T07:31:23.848" v="6212"/>
          <ac:spMkLst>
            <pc:docMk/>
            <pc:sldMk cId="1463457429" sldId="445"/>
            <ac:spMk id="207" creationId="{8225672B-567C-691A-1997-BB0CC8915DDA}"/>
          </ac:spMkLst>
        </pc:spChg>
        <pc:spChg chg="mod">
          <ac:chgData name="Wei Bai" userId="be857441-a184-4146-8eaa-0e6fb39255fd" providerId="ADAL" clId="{98A8BA91-1ACF-4A1E-B82F-A5A4FA24F25B}" dt="2022-10-10T07:31:23.848" v="6212"/>
          <ac:spMkLst>
            <pc:docMk/>
            <pc:sldMk cId="1463457429" sldId="445"/>
            <ac:spMk id="208" creationId="{0819D77F-8D67-54C7-0AEC-EF1BF774B195}"/>
          </ac:spMkLst>
        </pc:spChg>
        <pc:spChg chg="mod">
          <ac:chgData name="Wei Bai" userId="be857441-a184-4146-8eaa-0e6fb39255fd" providerId="ADAL" clId="{98A8BA91-1ACF-4A1E-B82F-A5A4FA24F25B}" dt="2022-10-10T07:31:23.848" v="6212"/>
          <ac:spMkLst>
            <pc:docMk/>
            <pc:sldMk cId="1463457429" sldId="445"/>
            <ac:spMk id="209" creationId="{62E3842E-F923-9325-26C8-1FF9E767A5BC}"/>
          </ac:spMkLst>
        </pc:spChg>
        <pc:spChg chg="mod">
          <ac:chgData name="Wei Bai" userId="be857441-a184-4146-8eaa-0e6fb39255fd" providerId="ADAL" clId="{98A8BA91-1ACF-4A1E-B82F-A5A4FA24F25B}" dt="2022-10-10T07:31:23.848" v="6212"/>
          <ac:spMkLst>
            <pc:docMk/>
            <pc:sldMk cId="1463457429" sldId="445"/>
            <ac:spMk id="210" creationId="{B8BFB6A5-BF7D-7E8A-8E09-A4EE274A4D2C}"/>
          </ac:spMkLst>
        </pc:spChg>
        <pc:spChg chg="mod">
          <ac:chgData name="Wei Bai" userId="be857441-a184-4146-8eaa-0e6fb39255fd" providerId="ADAL" clId="{98A8BA91-1ACF-4A1E-B82F-A5A4FA24F25B}" dt="2022-10-10T07:31:23.848" v="6212"/>
          <ac:spMkLst>
            <pc:docMk/>
            <pc:sldMk cId="1463457429" sldId="445"/>
            <ac:spMk id="211" creationId="{20C117DA-887E-837C-FCBA-8967B212B9E0}"/>
          </ac:spMkLst>
        </pc:spChg>
        <pc:spChg chg="mod">
          <ac:chgData name="Wei Bai" userId="be857441-a184-4146-8eaa-0e6fb39255fd" providerId="ADAL" clId="{98A8BA91-1ACF-4A1E-B82F-A5A4FA24F25B}" dt="2022-10-10T07:31:23.848" v="6212"/>
          <ac:spMkLst>
            <pc:docMk/>
            <pc:sldMk cId="1463457429" sldId="445"/>
            <ac:spMk id="212" creationId="{12D83683-97DF-8813-568A-3552DECE273E}"/>
          </ac:spMkLst>
        </pc:spChg>
        <pc:spChg chg="mod">
          <ac:chgData name="Wei Bai" userId="be857441-a184-4146-8eaa-0e6fb39255fd" providerId="ADAL" clId="{98A8BA91-1ACF-4A1E-B82F-A5A4FA24F25B}" dt="2022-10-10T07:31:23.848" v="6212"/>
          <ac:spMkLst>
            <pc:docMk/>
            <pc:sldMk cId="1463457429" sldId="445"/>
            <ac:spMk id="213" creationId="{B3812B65-432E-A351-BEDB-3D0FB29A384E}"/>
          </ac:spMkLst>
        </pc:spChg>
        <pc:spChg chg="mod">
          <ac:chgData name="Wei Bai" userId="be857441-a184-4146-8eaa-0e6fb39255fd" providerId="ADAL" clId="{98A8BA91-1ACF-4A1E-B82F-A5A4FA24F25B}" dt="2022-10-10T07:31:23.848" v="6212"/>
          <ac:spMkLst>
            <pc:docMk/>
            <pc:sldMk cId="1463457429" sldId="445"/>
            <ac:spMk id="214" creationId="{15C35B18-4A02-9596-449E-540990CABDCD}"/>
          </ac:spMkLst>
        </pc:spChg>
        <pc:spChg chg="mod">
          <ac:chgData name="Wei Bai" userId="be857441-a184-4146-8eaa-0e6fb39255fd" providerId="ADAL" clId="{98A8BA91-1ACF-4A1E-B82F-A5A4FA24F25B}" dt="2022-10-10T07:31:23.848" v="6212"/>
          <ac:spMkLst>
            <pc:docMk/>
            <pc:sldMk cId="1463457429" sldId="445"/>
            <ac:spMk id="215" creationId="{5EF672D7-200C-8949-B2B6-4B89A5866996}"/>
          </ac:spMkLst>
        </pc:spChg>
        <pc:spChg chg="mod">
          <ac:chgData name="Wei Bai" userId="be857441-a184-4146-8eaa-0e6fb39255fd" providerId="ADAL" clId="{98A8BA91-1ACF-4A1E-B82F-A5A4FA24F25B}" dt="2022-10-10T07:31:23.848" v="6212"/>
          <ac:spMkLst>
            <pc:docMk/>
            <pc:sldMk cId="1463457429" sldId="445"/>
            <ac:spMk id="216" creationId="{89E3CB0B-B624-B290-32F7-C37FEC192EC3}"/>
          </ac:spMkLst>
        </pc:spChg>
        <pc:spChg chg="mod">
          <ac:chgData name="Wei Bai" userId="be857441-a184-4146-8eaa-0e6fb39255fd" providerId="ADAL" clId="{98A8BA91-1ACF-4A1E-B82F-A5A4FA24F25B}" dt="2022-10-10T07:31:23.848" v="6212"/>
          <ac:spMkLst>
            <pc:docMk/>
            <pc:sldMk cId="1463457429" sldId="445"/>
            <ac:spMk id="217" creationId="{8E68B989-5D8B-FE5C-73C4-8F2D3A53BF27}"/>
          </ac:spMkLst>
        </pc:spChg>
        <pc:spChg chg="mod">
          <ac:chgData name="Wei Bai" userId="be857441-a184-4146-8eaa-0e6fb39255fd" providerId="ADAL" clId="{98A8BA91-1ACF-4A1E-B82F-A5A4FA24F25B}" dt="2022-10-10T07:31:23.848" v="6212"/>
          <ac:spMkLst>
            <pc:docMk/>
            <pc:sldMk cId="1463457429" sldId="445"/>
            <ac:spMk id="218" creationId="{51FEF9C7-C746-71D7-B92A-A5571E5CBA4D}"/>
          </ac:spMkLst>
        </pc:spChg>
        <pc:spChg chg="mod">
          <ac:chgData name="Wei Bai" userId="be857441-a184-4146-8eaa-0e6fb39255fd" providerId="ADAL" clId="{98A8BA91-1ACF-4A1E-B82F-A5A4FA24F25B}" dt="2022-10-10T07:31:23.848" v="6212"/>
          <ac:spMkLst>
            <pc:docMk/>
            <pc:sldMk cId="1463457429" sldId="445"/>
            <ac:spMk id="225" creationId="{A97CC0E9-0DCA-288C-6075-BC48B35F28AD}"/>
          </ac:spMkLst>
        </pc:spChg>
        <pc:spChg chg="mod">
          <ac:chgData name="Wei Bai" userId="be857441-a184-4146-8eaa-0e6fb39255fd" providerId="ADAL" clId="{98A8BA91-1ACF-4A1E-B82F-A5A4FA24F25B}" dt="2022-10-10T07:31:23.848" v="6212"/>
          <ac:spMkLst>
            <pc:docMk/>
            <pc:sldMk cId="1463457429" sldId="445"/>
            <ac:spMk id="231" creationId="{8EB6B847-A50F-1E01-90CA-FB3B3E71DF0A}"/>
          </ac:spMkLst>
        </pc:spChg>
        <pc:spChg chg="mod">
          <ac:chgData name="Wei Bai" userId="be857441-a184-4146-8eaa-0e6fb39255fd" providerId="ADAL" clId="{98A8BA91-1ACF-4A1E-B82F-A5A4FA24F25B}" dt="2022-10-10T07:31:23.848" v="6212"/>
          <ac:spMkLst>
            <pc:docMk/>
            <pc:sldMk cId="1463457429" sldId="445"/>
            <ac:spMk id="232" creationId="{56B4EE83-55FD-F86A-5ECA-42BF32346907}"/>
          </ac:spMkLst>
        </pc:spChg>
        <pc:spChg chg="mod">
          <ac:chgData name="Wei Bai" userId="be857441-a184-4146-8eaa-0e6fb39255fd" providerId="ADAL" clId="{98A8BA91-1ACF-4A1E-B82F-A5A4FA24F25B}" dt="2022-10-10T07:31:23.848" v="6212"/>
          <ac:spMkLst>
            <pc:docMk/>
            <pc:sldMk cId="1463457429" sldId="445"/>
            <ac:spMk id="233" creationId="{961DA43A-2CD2-483A-4580-3CAA385F9B4A}"/>
          </ac:spMkLst>
        </pc:spChg>
        <pc:spChg chg="mod">
          <ac:chgData name="Wei Bai" userId="be857441-a184-4146-8eaa-0e6fb39255fd" providerId="ADAL" clId="{98A8BA91-1ACF-4A1E-B82F-A5A4FA24F25B}" dt="2022-10-10T07:31:23.848" v="6212"/>
          <ac:spMkLst>
            <pc:docMk/>
            <pc:sldMk cId="1463457429" sldId="445"/>
            <ac:spMk id="234" creationId="{425141DE-2C2B-19F1-1653-67D5CB7AD19A}"/>
          </ac:spMkLst>
        </pc:spChg>
        <pc:spChg chg="mod">
          <ac:chgData name="Wei Bai" userId="be857441-a184-4146-8eaa-0e6fb39255fd" providerId="ADAL" clId="{98A8BA91-1ACF-4A1E-B82F-A5A4FA24F25B}" dt="2022-10-10T07:31:23.848" v="6212"/>
          <ac:spMkLst>
            <pc:docMk/>
            <pc:sldMk cId="1463457429" sldId="445"/>
            <ac:spMk id="235" creationId="{5E678B47-508D-74D0-FAE5-F28623573530}"/>
          </ac:spMkLst>
        </pc:spChg>
        <pc:spChg chg="mod">
          <ac:chgData name="Wei Bai" userId="be857441-a184-4146-8eaa-0e6fb39255fd" providerId="ADAL" clId="{98A8BA91-1ACF-4A1E-B82F-A5A4FA24F25B}" dt="2022-10-10T07:31:23.848" v="6212"/>
          <ac:spMkLst>
            <pc:docMk/>
            <pc:sldMk cId="1463457429" sldId="445"/>
            <ac:spMk id="236" creationId="{D757F767-C16E-A303-0C33-75168D656AF8}"/>
          </ac:spMkLst>
        </pc:spChg>
        <pc:spChg chg="mod">
          <ac:chgData name="Wei Bai" userId="be857441-a184-4146-8eaa-0e6fb39255fd" providerId="ADAL" clId="{98A8BA91-1ACF-4A1E-B82F-A5A4FA24F25B}" dt="2022-10-10T07:31:23.848" v="6212"/>
          <ac:spMkLst>
            <pc:docMk/>
            <pc:sldMk cId="1463457429" sldId="445"/>
            <ac:spMk id="237" creationId="{8CCEA2C9-5435-628A-77A8-8B23C59FDC71}"/>
          </ac:spMkLst>
        </pc:spChg>
        <pc:spChg chg="mod">
          <ac:chgData name="Wei Bai" userId="be857441-a184-4146-8eaa-0e6fb39255fd" providerId="ADAL" clId="{98A8BA91-1ACF-4A1E-B82F-A5A4FA24F25B}" dt="2022-10-10T07:31:23.848" v="6212"/>
          <ac:spMkLst>
            <pc:docMk/>
            <pc:sldMk cId="1463457429" sldId="445"/>
            <ac:spMk id="238" creationId="{F054D5A8-C2A9-EA44-9FEF-0EC4102B0A59}"/>
          </ac:spMkLst>
        </pc:spChg>
        <pc:spChg chg="mod">
          <ac:chgData name="Wei Bai" userId="be857441-a184-4146-8eaa-0e6fb39255fd" providerId="ADAL" clId="{98A8BA91-1ACF-4A1E-B82F-A5A4FA24F25B}" dt="2022-10-10T07:31:23.848" v="6212"/>
          <ac:spMkLst>
            <pc:docMk/>
            <pc:sldMk cId="1463457429" sldId="445"/>
            <ac:spMk id="239" creationId="{15BBFE8A-391F-32D7-FFC9-672492F677E7}"/>
          </ac:spMkLst>
        </pc:spChg>
        <pc:spChg chg="mod">
          <ac:chgData name="Wei Bai" userId="be857441-a184-4146-8eaa-0e6fb39255fd" providerId="ADAL" clId="{98A8BA91-1ACF-4A1E-B82F-A5A4FA24F25B}" dt="2022-10-10T07:31:23.848" v="6212"/>
          <ac:spMkLst>
            <pc:docMk/>
            <pc:sldMk cId="1463457429" sldId="445"/>
            <ac:spMk id="240" creationId="{66613890-867E-7D82-0230-E459ED19C8F5}"/>
          </ac:spMkLst>
        </pc:spChg>
        <pc:spChg chg="mod">
          <ac:chgData name="Wei Bai" userId="be857441-a184-4146-8eaa-0e6fb39255fd" providerId="ADAL" clId="{98A8BA91-1ACF-4A1E-B82F-A5A4FA24F25B}" dt="2022-10-10T07:31:23.848" v="6212"/>
          <ac:spMkLst>
            <pc:docMk/>
            <pc:sldMk cId="1463457429" sldId="445"/>
            <ac:spMk id="241" creationId="{680FE359-5444-5511-E013-8F45D08ABC4E}"/>
          </ac:spMkLst>
        </pc:spChg>
        <pc:spChg chg="mod">
          <ac:chgData name="Wei Bai" userId="be857441-a184-4146-8eaa-0e6fb39255fd" providerId="ADAL" clId="{98A8BA91-1ACF-4A1E-B82F-A5A4FA24F25B}" dt="2022-10-10T07:31:23.848" v="6212"/>
          <ac:spMkLst>
            <pc:docMk/>
            <pc:sldMk cId="1463457429" sldId="445"/>
            <ac:spMk id="242" creationId="{6779F4C0-A72B-AA31-EB6B-8298DDAD9772}"/>
          </ac:spMkLst>
        </pc:spChg>
        <pc:spChg chg="mod">
          <ac:chgData name="Wei Bai" userId="be857441-a184-4146-8eaa-0e6fb39255fd" providerId="ADAL" clId="{98A8BA91-1ACF-4A1E-B82F-A5A4FA24F25B}" dt="2022-10-10T07:31:23.848" v="6212"/>
          <ac:spMkLst>
            <pc:docMk/>
            <pc:sldMk cId="1463457429" sldId="445"/>
            <ac:spMk id="243" creationId="{B0D3B919-4A0F-CAC2-6AA0-D412FAEA06CC}"/>
          </ac:spMkLst>
        </pc:spChg>
        <pc:spChg chg="mod">
          <ac:chgData name="Wei Bai" userId="be857441-a184-4146-8eaa-0e6fb39255fd" providerId="ADAL" clId="{98A8BA91-1ACF-4A1E-B82F-A5A4FA24F25B}" dt="2022-10-10T07:31:23.848" v="6212"/>
          <ac:spMkLst>
            <pc:docMk/>
            <pc:sldMk cId="1463457429" sldId="445"/>
            <ac:spMk id="244" creationId="{B21CA42A-C6FB-2925-084C-48F8E4170AF8}"/>
          </ac:spMkLst>
        </pc:spChg>
        <pc:spChg chg="mod">
          <ac:chgData name="Wei Bai" userId="be857441-a184-4146-8eaa-0e6fb39255fd" providerId="ADAL" clId="{98A8BA91-1ACF-4A1E-B82F-A5A4FA24F25B}" dt="2022-10-10T07:31:23.848" v="6212"/>
          <ac:spMkLst>
            <pc:docMk/>
            <pc:sldMk cId="1463457429" sldId="445"/>
            <ac:spMk id="245" creationId="{73C188D4-F989-50D8-70F0-6483923BA544}"/>
          </ac:spMkLst>
        </pc:spChg>
        <pc:spChg chg="mod">
          <ac:chgData name="Wei Bai" userId="be857441-a184-4146-8eaa-0e6fb39255fd" providerId="ADAL" clId="{98A8BA91-1ACF-4A1E-B82F-A5A4FA24F25B}" dt="2022-10-10T07:31:23.848" v="6212"/>
          <ac:spMkLst>
            <pc:docMk/>
            <pc:sldMk cId="1463457429" sldId="445"/>
            <ac:spMk id="246" creationId="{DA73FC9E-43B2-5701-47F5-9F212FF49B1D}"/>
          </ac:spMkLst>
        </pc:spChg>
        <pc:spChg chg="mod">
          <ac:chgData name="Wei Bai" userId="be857441-a184-4146-8eaa-0e6fb39255fd" providerId="ADAL" clId="{98A8BA91-1ACF-4A1E-B82F-A5A4FA24F25B}" dt="2022-10-10T07:31:23.848" v="6212"/>
          <ac:spMkLst>
            <pc:docMk/>
            <pc:sldMk cId="1463457429" sldId="445"/>
            <ac:spMk id="247" creationId="{769A7A18-897F-EC8E-6C62-09C4C15F5913}"/>
          </ac:spMkLst>
        </pc:spChg>
        <pc:spChg chg="add del">
          <ac:chgData name="Wei Bai" userId="be857441-a184-4146-8eaa-0e6fb39255fd" providerId="ADAL" clId="{98A8BA91-1ACF-4A1E-B82F-A5A4FA24F25B}" dt="2022-10-10T07:33:44.631" v="6218" actId="22"/>
          <ac:spMkLst>
            <pc:docMk/>
            <pc:sldMk cId="1463457429" sldId="445"/>
            <ac:spMk id="250" creationId="{80AD7C69-A7E0-FA65-963B-A509991F4907}"/>
          </ac:spMkLst>
        </pc:spChg>
        <pc:grpChg chg="add del mod">
          <ac:chgData name="Wei Bai" userId="be857441-a184-4146-8eaa-0e6fb39255fd" providerId="ADAL" clId="{98A8BA91-1ACF-4A1E-B82F-A5A4FA24F25B}" dt="2022-10-10T07:31:03.640" v="6209"/>
          <ac:grpSpMkLst>
            <pc:docMk/>
            <pc:sldMk cId="1463457429" sldId="445"/>
            <ac:grpSpMk id="14" creationId="{D00A8180-67FE-FFA5-2DDB-6F36E734F15F}"/>
          </ac:grpSpMkLst>
        </pc:grpChg>
        <pc:grpChg chg="add del mod">
          <ac:chgData name="Wei Bai" userId="be857441-a184-4146-8eaa-0e6fb39255fd" providerId="ADAL" clId="{98A8BA91-1ACF-4A1E-B82F-A5A4FA24F25B}" dt="2022-10-10T07:31:03.640" v="6209"/>
          <ac:grpSpMkLst>
            <pc:docMk/>
            <pc:sldMk cId="1463457429" sldId="445"/>
            <ac:grpSpMk id="18" creationId="{4FDF49F0-7DF0-9D00-6BD3-CE7D3F9182C4}"/>
          </ac:grpSpMkLst>
        </pc:grpChg>
        <pc:grpChg chg="mod">
          <ac:chgData name="Wei Bai" userId="be857441-a184-4146-8eaa-0e6fb39255fd" providerId="ADAL" clId="{98A8BA91-1ACF-4A1E-B82F-A5A4FA24F25B}" dt="2022-10-10T07:30:50.476" v="6208"/>
          <ac:grpSpMkLst>
            <pc:docMk/>
            <pc:sldMk cId="1463457429" sldId="445"/>
            <ac:grpSpMk id="20" creationId="{E4CBBFB5-F746-9CEE-EA51-63D077005C08}"/>
          </ac:grpSpMkLst>
        </pc:grpChg>
        <pc:grpChg chg="add del mod">
          <ac:chgData name="Wei Bai" userId="be857441-a184-4146-8eaa-0e6fb39255fd" providerId="ADAL" clId="{98A8BA91-1ACF-4A1E-B82F-A5A4FA24F25B}" dt="2022-10-10T07:31:03.640" v="6209"/>
          <ac:grpSpMkLst>
            <pc:docMk/>
            <pc:sldMk cId="1463457429" sldId="445"/>
            <ac:grpSpMk id="25" creationId="{7CDC2D8E-B0DE-FF10-7FB8-4738C81FDC1B}"/>
          </ac:grpSpMkLst>
        </pc:grpChg>
        <pc:grpChg chg="mod">
          <ac:chgData name="Wei Bai" userId="be857441-a184-4146-8eaa-0e6fb39255fd" providerId="ADAL" clId="{98A8BA91-1ACF-4A1E-B82F-A5A4FA24F25B}" dt="2022-10-10T07:30:50.476" v="6208"/>
          <ac:grpSpMkLst>
            <pc:docMk/>
            <pc:sldMk cId="1463457429" sldId="445"/>
            <ac:grpSpMk id="27" creationId="{5F202A29-6C80-3C5A-F2AD-5A78541126EB}"/>
          </ac:grpSpMkLst>
        </pc:grpChg>
        <pc:grpChg chg="add del mod">
          <ac:chgData name="Wei Bai" userId="be857441-a184-4146-8eaa-0e6fb39255fd" providerId="ADAL" clId="{98A8BA91-1ACF-4A1E-B82F-A5A4FA24F25B}" dt="2022-10-10T07:31:03.640" v="6209"/>
          <ac:grpSpMkLst>
            <pc:docMk/>
            <pc:sldMk cId="1463457429" sldId="445"/>
            <ac:grpSpMk id="39" creationId="{E257DF49-6DAF-D8BF-390E-C55181E5D8C7}"/>
          </ac:grpSpMkLst>
        </pc:grpChg>
        <pc:grpChg chg="add del mod">
          <ac:chgData name="Wei Bai" userId="be857441-a184-4146-8eaa-0e6fb39255fd" providerId="ADAL" clId="{98A8BA91-1ACF-4A1E-B82F-A5A4FA24F25B}" dt="2022-10-10T07:31:03.640" v="6209"/>
          <ac:grpSpMkLst>
            <pc:docMk/>
            <pc:sldMk cId="1463457429" sldId="445"/>
            <ac:grpSpMk id="61" creationId="{0C002F17-2024-81AF-B954-26EAF2CCB47D}"/>
          </ac:grpSpMkLst>
        </pc:grpChg>
        <pc:grpChg chg="add del mod">
          <ac:chgData name="Wei Bai" userId="be857441-a184-4146-8eaa-0e6fb39255fd" providerId="ADAL" clId="{98A8BA91-1ACF-4A1E-B82F-A5A4FA24F25B}" dt="2022-10-10T07:31:03.640" v="6209"/>
          <ac:grpSpMkLst>
            <pc:docMk/>
            <pc:sldMk cId="1463457429" sldId="445"/>
            <ac:grpSpMk id="68" creationId="{82F01508-A902-C9FF-EC86-4EE5C37DA1D9}"/>
          </ac:grpSpMkLst>
        </pc:grpChg>
        <pc:grpChg chg="mod">
          <ac:chgData name="Wei Bai" userId="be857441-a184-4146-8eaa-0e6fb39255fd" providerId="ADAL" clId="{98A8BA91-1ACF-4A1E-B82F-A5A4FA24F25B}" dt="2022-10-10T07:30:50.476" v="6208"/>
          <ac:grpSpMkLst>
            <pc:docMk/>
            <pc:sldMk cId="1463457429" sldId="445"/>
            <ac:grpSpMk id="72" creationId="{4E9CA8D7-778D-5BCB-11DA-79F72A678730}"/>
          </ac:grpSpMkLst>
        </pc:grpChg>
        <pc:grpChg chg="mod">
          <ac:chgData name="Wei Bai" userId="be857441-a184-4146-8eaa-0e6fb39255fd" providerId="ADAL" clId="{98A8BA91-1ACF-4A1E-B82F-A5A4FA24F25B}" dt="2022-10-10T07:30:50.476" v="6208"/>
          <ac:grpSpMkLst>
            <pc:docMk/>
            <pc:sldMk cId="1463457429" sldId="445"/>
            <ac:grpSpMk id="73" creationId="{12ED8F9A-2925-EF49-2D84-9A175C3BBD8F}"/>
          </ac:grpSpMkLst>
        </pc:grpChg>
        <pc:grpChg chg="mod">
          <ac:chgData name="Wei Bai" userId="be857441-a184-4146-8eaa-0e6fb39255fd" providerId="ADAL" clId="{98A8BA91-1ACF-4A1E-B82F-A5A4FA24F25B}" dt="2022-10-10T07:30:50.476" v="6208"/>
          <ac:grpSpMkLst>
            <pc:docMk/>
            <pc:sldMk cId="1463457429" sldId="445"/>
            <ac:grpSpMk id="75" creationId="{F060E9DE-571C-C57B-9DD0-3CFB72152A54}"/>
          </ac:grpSpMkLst>
        </pc:grpChg>
        <pc:grpChg chg="mod">
          <ac:chgData name="Wei Bai" userId="be857441-a184-4146-8eaa-0e6fb39255fd" providerId="ADAL" clId="{98A8BA91-1ACF-4A1E-B82F-A5A4FA24F25B}" dt="2022-10-10T07:30:50.476" v="6208"/>
          <ac:grpSpMkLst>
            <pc:docMk/>
            <pc:sldMk cId="1463457429" sldId="445"/>
            <ac:grpSpMk id="76" creationId="{1C5E589F-AACC-14AC-4CC0-DD6F59376C5C}"/>
          </ac:grpSpMkLst>
        </pc:grpChg>
        <pc:grpChg chg="mod">
          <ac:chgData name="Wei Bai" userId="be857441-a184-4146-8eaa-0e6fb39255fd" providerId="ADAL" clId="{98A8BA91-1ACF-4A1E-B82F-A5A4FA24F25B}" dt="2022-10-10T07:30:50.476" v="6208"/>
          <ac:grpSpMkLst>
            <pc:docMk/>
            <pc:sldMk cId="1463457429" sldId="445"/>
            <ac:grpSpMk id="77" creationId="{78712C84-0832-D0F5-D606-4C87801F6437}"/>
          </ac:grpSpMkLst>
        </pc:grpChg>
        <pc:grpChg chg="mod">
          <ac:chgData name="Wei Bai" userId="be857441-a184-4146-8eaa-0e6fb39255fd" providerId="ADAL" clId="{98A8BA91-1ACF-4A1E-B82F-A5A4FA24F25B}" dt="2022-10-10T07:30:50.476" v="6208"/>
          <ac:grpSpMkLst>
            <pc:docMk/>
            <pc:sldMk cId="1463457429" sldId="445"/>
            <ac:grpSpMk id="78" creationId="{F39519E4-900B-32A1-AF69-63BB2B900C12}"/>
          </ac:grpSpMkLst>
        </pc:grpChg>
        <pc:grpChg chg="mod">
          <ac:chgData name="Wei Bai" userId="be857441-a184-4146-8eaa-0e6fb39255fd" providerId="ADAL" clId="{98A8BA91-1ACF-4A1E-B82F-A5A4FA24F25B}" dt="2022-10-10T07:30:50.476" v="6208"/>
          <ac:grpSpMkLst>
            <pc:docMk/>
            <pc:sldMk cId="1463457429" sldId="445"/>
            <ac:grpSpMk id="79" creationId="{2F07758C-2C3C-C439-4C90-419B81964292}"/>
          </ac:grpSpMkLst>
        </pc:grpChg>
        <pc:grpChg chg="add del mod">
          <ac:chgData name="Wei Bai" userId="be857441-a184-4146-8eaa-0e6fb39255fd" providerId="ADAL" clId="{98A8BA91-1ACF-4A1E-B82F-A5A4FA24F25B}" dt="2022-10-10T07:31:03.640" v="6209"/>
          <ac:grpSpMkLst>
            <pc:docMk/>
            <pc:sldMk cId="1463457429" sldId="445"/>
            <ac:grpSpMk id="97" creationId="{499BCC92-717B-C748-E0F1-12B9F67A3064}"/>
          </ac:grpSpMkLst>
        </pc:grpChg>
        <pc:grpChg chg="mod">
          <ac:chgData name="Wei Bai" userId="be857441-a184-4146-8eaa-0e6fb39255fd" providerId="ADAL" clId="{98A8BA91-1ACF-4A1E-B82F-A5A4FA24F25B}" dt="2022-10-10T07:30:50.476" v="6208"/>
          <ac:grpSpMkLst>
            <pc:docMk/>
            <pc:sldMk cId="1463457429" sldId="445"/>
            <ac:grpSpMk id="101" creationId="{50D9F74B-3129-FB61-622A-4B912FB56238}"/>
          </ac:grpSpMkLst>
        </pc:grpChg>
        <pc:grpChg chg="mod">
          <ac:chgData name="Wei Bai" userId="be857441-a184-4146-8eaa-0e6fb39255fd" providerId="ADAL" clId="{98A8BA91-1ACF-4A1E-B82F-A5A4FA24F25B}" dt="2022-10-10T07:30:50.476" v="6208"/>
          <ac:grpSpMkLst>
            <pc:docMk/>
            <pc:sldMk cId="1463457429" sldId="445"/>
            <ac:grpSpMk id="102" creationId="{3F2037A3-16F8-0BE8-F690-C0C07C5E1DF7}"/>
          </ac:grpSpMkLst>
        </pc:grpChg>
        <pc:grpChg chg="mod">
          <ac:chgData name="Wei Bai" userId="be857441-a184-4146-8eaa-0e6fb39255fd" providerId="ADAL" clId="{98A8BA91-1ACF-4A1E-B82F-A5A4FA24F25B}" dt="2022-10-10T07:30:50.476" v="6208"/>
          <ac:grpSpMkLst>
            <pc:docMk/>
            <pc:sldMk cId="1463457429" sldId="445"/>
            <ac:grpSpMk id="104" creationId="{9C8B6C8E-DB6E-4C1C-CFE8-293B7C54AD11}"/>
          </ac:grpSpMkLst>
        </pc:grpChg>
        <pc:grpChg chg="mod">
          <ac:chgData name="Wei Bai" userId="be857441-a184-4146-8eaa-0e6fb39255fd" providerId="ADAL" clId="{98A8BA91-1ACF-4A1E-B82F-A5A4FA24F25B}" dt="2022-10-10T07:30:50.476" v="6208"/>
          <ac:grpSpMkLst>
            <pc:docMk/>
            <pc:sldMk cId="1463457429" sldId="445"/>
            <ac:grpSpMk id="105" creationId="{DB70FA86-9831-6A4B-3990-C3F590A11429}"/>
          </ac:grpSpMkLst>
        </pc:grpChg>
        <pc:grpChg chg="mod">
          <ac:chgData name="Wei Bai" userId="be857441-a184-4146-8eaa-0e6fb39255fd" providerId="ADAL" clId="{98A8BA91-1ACF-4A1E-B82F-A5A4FA24F25B}" dt="2022-10-10T07:30:50.476" v="6208"/>
          <ac:grpSpMkLst>
            <pc:docMk/>
            <pc:sldMk cId="1463457429" sldId="445"/>
            <ac:grpSpMk id="106" creationId="{7B9551B9-F443-5C35-D1AF-4B5525EBCA80}"/>
          </ac:grpSpMkLst>
        </pc:grpChg>
        <pc:grpChg chg="mod">
          <ac:chgData name="Wei Bai" userId="be857441-a184-4146-8eaa-0e6fb39255fd" providerId="ADAL" clId="{98A8BA91-1ACF-4A1E-B82F-A5A4FA24F25B}" dt="2022-10-10T07:30:50.476" v="6208"/>
          <ac:grpSpMkLst>
            <pc:docMk/>
            <pc:sldMk cId="1463457429" sldId="445"/>
            <ac:grpSpMk id="107" creationId="{E32BC694-A932-AB52-73C1-DE3920D16791}"/>
          </ac:grpSpMkLst>
        </pc:grpChg>
        <pc:grpChg chg="mod">
          <ac:chgData name="Wei Bai" userId="be857441-a184-4146-8eaa-0e6fb39255fd" providerId="ADAL" clId="{98A8BA91-1ACF-4A1E-B82F-A5A4FA24F25B}" dt="2022-10-10T07:30:50.476" v="6208"/>
          <ac:grpSpMkLst>
            <pc:docMk/>
            <pc:sldMk cId="1463457429" sldId="445"/>
            <ac:grpSpMk id="108" creationId="{697967D7-80D0-1057-7AD0-4BF0297340F5}"/>
          </ac:grpSpMkLst>
        </pc:grpChg>
        <pc:grpChg chg="add del mod">
          <ac:chgData name="Wei Bai" userId="be857441-a184-4146-8eaa-0e6fb39255fd" providerId="ADAL" clId="{98A8BA91-1ACF-4A1E-B82F-A5A4FA24F25B}" dt="2022-10-10T07:31:25.847" v="6213"/>
          <ac:grpSpMkLst>
            <pc:docMk/>
            <pc:sldMk cId="1463457429" sldId="445"/>
            <ac:grpSpMk id="136" creationId="{634752E4-B78A-FDAE-5124-0A9026E526D6}"/>
          </ac:grpSpMkLst>
        </pc:grpChg>
        <pc:grpChg chg="add del mod">
          <ac:chgData name="Wei Bai" userId="be857441-a184-4146-8eaa-0e6fb39255fd" providerId="ADAL" clId="{98A8BA91-1ACF-4A1E-B82F-A5A4FA24F25B}" dt="2022-10-10T07:31:25.847" v="6213"/>
          <ac:grpSpMkLst>
            <pc:docMk/>
            <pc:sldMk cId="1463457429" sldId="445"/>
            <ac:grpSpMk id="140" creationId="{1CC3BD5E-E85D-3361-7C5C-28585692E1FC}"/>
          </ac:grpSpMkLst>
        </pc:grpChg>
        <pc:grpChg chg="mod">
          <ac:chgData name="Wei Bai" userId="be857441-a184-4146-8eaa-0e6fb39255fd" providerId="ADAL" clId="{98A8BA91-1ACF-4A1E-B82F-A5A4FA24F25B}" dt="2022-10-10T07:31:23.848" v="6212"/>
          <ac:grpSpMkLst>
            <pc:docMk/>
            <pc:sldMk cId="1463457429" sldId="445"/>
            <ac:grpSpMk id="142" creationId="{79751916-1DE0-1D3A-111D-A6CAC19802EB}"/>
          </ac:grpSpMkLst>
        </pc:grpChg>
        <pc:grpChg chg="add del mod">
          <ac:chgData name="Wei Bai" userId="be857441-a184-4146-8eaa-0e6fb39255fd" providerId="ADAL" clId="{98A8BA91-1ACF-4A1E-B82F-A5A4FA24F25B}" dt="2022-10-10T07:31:25.847" v="6213"/>
          <ac:grpSpMkLst>
            <pc:docMk/>
            <pc:sldMk cId="1463457429" sldId="445"/>
            <ac:grpSpMk id="147" creationId="{F0EEDBBB-918A-377E-8329-7F14AEA3053F}"/>
          </ac:grpSpMkLst>
        </pc:grpChg>
        <pc:grpChg chg="mod">
          <ac:chgData name="Wei Bai" userId="be857441-a184-4146-8eaa-0e6fb39255fd" providerId="ADAL" clId="{98A8BA91-1ACF-4A1E-B82F-A5A4FA24F25B}" dt="2022-10-10T07:31:23.848" v="6212"/>
          <ac:grpSpMkLst>
            <pc:docMk/>
            <pc:sldMk cId="1463457429" sldId="445"/>
            <ac:grpSpMk id="149" creationId="{971C2E0E-9322-E32A-EAA7-529522314CC7}"/>
          </ac:grpSpMkLst>
        </pc:grpChg>
        <pc:grpChg chg="add del mod">
          <ac:chgData name="Wei Bai" userId="be857441-a184-4146-8eaa-0e6fb39255fd" providerId="ADAL" clId="{98A8BA91-1ACF-4A1E-B82F-A5A4FA24F25B}" dt="2022-10-10T07:31:25.847" v="6213"/>
          <ac:grpSpMkLst>
            <pc:docMk/>
            <pc:sldMk cId="1463457429" sldId="445"/>
            <ac:grpSpMk id="161" creationId="{A60376A2-670B-A672-5273-D4F676FE992D}"/>
          </ac:grpSpMkLst>
        </pc:grpChg>
        <pc:grpChg chg="add del mod">
          <ac:chgData name="Wei Bai" userId="be857441-a184-4146-8eaa-0e6fb39255fd" providerId="ADAL" clId="{98A8BA91-1ACF-4A1E-B82F-A5A4FA24F25B}" dt="2022-10-10T07:31:25.847" v="6213"/>
          <ac:grpSpMkLst>
            <pc:docMk/>
            <pc:sldMk cId="1463457429" sldId="445"/>
            <ac:grpSpMk id="183" creationId="{18CE4E90-6C58-ED90-F8C6-AB0F43FDA11A}"/>
          </ac:grpSpMkLst>
        </pc:grpChg>
        <pc:grpChg chg="add del mod">
          <ac:chgData name="Wei Bai" userId="be857441-a184-4146-8eaa-0e6fb39255fd" providerId="ADAL" clId="{98A8BA91-1ACF-4A1E-B82F-A5A4FA24F25B}" dt="2022-10-10T07:31:25.847" v="6213"/>
          <ac:grpSpMkLst>
            <pc:docMk/>
            <pc:sldMk cId="1463457429" sldId="445"/>
            <ac:grpSpMk id="190" creationId="{116C29CF-B292-5ED2-C9E5-A98B2879D64C}"/>
          </ac:grpSpMkLst>
        </pc:grpChg>
        <pc:grpChg chg="mod">
          <ac:chgData name="Wei Bai" userId="be857441-a184-4146-8eaa-0e6fb39255fd" providerId="ADAL" clId="{98A8BA91-1ACF-4A1E-B82F-A5A4FA24F25B}" dt="2022-10-10T07:31:23.848" v="6212"/>
          <ac:grpSpMkLst>
            <pc:docMk/>
            <pc:sldMk cId="1463457429" sldId="445"/>
            <ac:grpSpMk id="194" creationId="{25393CA3-47EA-2F79-3F7C-8A9059D43B20}"/>
          </ac:grpSpMkLst>
        </pc:grpChg>
        <pc:grpChg chg="mod">
          <ac:chgData name="Wei Bai" userId="be857441-a184-4146-8eaa-0e6fb39255fd" providerId="ADAL" clId="{98A8BA91-1ACF-4A1E-B82F-A5A4FA24F25B}" dt="2022-10-10T07:31:23.848" v="6212"/>
          <ac:grpSpMkLst>
            <pc:docMk/>
            <pc:sldMk cId="1463457429" sldId="445"/>
            <ac:grpSpMk id="195" creationId="{66AA7647-0B2D-B2A3-4E9A-0E65C9F7B6A5}"/>
          </ac:grpSpMkLst>
        </pc:grpChg>
        <pc:grpChg chg="mod">
          <ac:chgData name="Wei Bai" userId="be857441-a184-4146-8eaa-0e6fb39255fd" providerId="ADAL" clId="{98A8BA91-1ACF-4A1E-B82F-A5A4FA24F25B}" dt="2022-10-10T07:31:23.848" v="6212"/>
          <ac:grpSpMkLst>
            <pc:docMk/>
            <pc:sldMk cId="1463457429" sldId="445"/>
            <ac:grpSpMk id="197" creationId="{ADD9CB5A-3857-FEA7-C0BC-27E7EF8156A4}"/>
          </ac:grpSpMkLst>
        </pc:grpChg>
        <pc:grpChg chg="mod">
          <ac:chgData name="Wei Bai" userId="be857441-a184-4146-8eaa-0e6fb39255fd" providerId="ADAL" clId="{98A8BA91-1ACF-4A1E-B82F-A5A4FA24F25B}" dt="2022-10-10T07:31:23.848" v="6212"/>
          <ac:grpSpMkLst>
            <pc:docMk/>
            <pc:sldMk cId="1463457429" sldId="445"/>
            <ac:grpSpMk id="198" creationId="{0085B068-A758-959D-C8B9-0BB64AC6EAFD}"/>
          </ac:grpSpMkLst>
        </pc:grpChg>
        <pc:grpChg chg="mod">
          <ac:chgData name="Wei Bai" userId="be857441-a184-4146-8eaa-0e6fb39255fd" providerId="ADAL" clId="{98A8BA91-1ACF-4A1E-B82F-A5A4FA24F25B}" dt="2022-10-10T07:31:23.848" v="6212"/>
          <ac:grpSpMkLst>
            <pc:docMk/>
            <pc:sldMk cId="1463457429" sldId="445"/>
            <ac:grpSpMk id="199" creationId="{19687B05-005F-F6F4-32F6-866B35B1F7FB}"/>
          </ac:grpSpMkLst>
        </pc:grpChg>
        <pc:grpChg chg="mod">
          <ac:chgData name="Wei Bai" userId="be857441-a184-4146-8eaa-0e6fb39255fd" providerId="ADAL" clId="{98A8BA91-1ACF-4A1E-B82F-A5A4FA24F25B}" dt="2022-10-10T07:31:23.848" v="6212"/>
          <ac:grpSpMkLst>
            <pc:docMk/>
            <pc:sldMk cId="1463457429" sldId="445"/>
            <ac:grpSpMk id="200" creationId="{A1DF6CF2-E17A-674B-BE32-94D6180078D3}"/>
          </ac:grpSpMkLst>
        </pc:grpChg>
        <pc:grpChg chg="mod">
          <ac:chgData name="Wei Bai" userId="be857441-a184-4146-8eaa-0e6fb39255fd" providerId="ADAL" clId="{98A8BA91-1ACF-4A1E-B82F-A5A4FA24F25B}" dt="2022-10-10T07:31:23.848" v="6212"/>
          <ac:grpSpMkLst>
            <pc:docMk/>
            <pc:sldMk cId="1463457429" sldId="445"/>
            <ac:grpSpMk id="201" creationId="{0E8DCE9C-9B8F-96C3-08F4-371E14F4606D}"/>
          </ac:grpSpMkLst>
        </pc:grpChg>
        <pc:grpChg chg="add del mod">
          <ac:chgData name="Wei Bai" userId="be857441-a184-4146-8eaa-0e6fb39255fd" providerId="ADAL" clId="{98A8BA91-1ACF-4A1E-B82F-A5A4FA24F25B}" dt="2022-10-10T07:31:25.847" v="6213"/>
          <ac:grpSpMkLst>
            <pc:docMk/>
            <pc:sldMk cId="1463457429" sldId="445"/>
            <ac:grpSpMk id="219" creationId="{E212F43A-8EE0-CE8F-4CC4-67BB32A3258A}"/>
          </ac:grpSpMkLst>
        </pc:grpChg>
        <pc:grpChg chg="mod">
          <ac:chgData name="Wei Bai" userId="be857441-a184-4146-8eaa-0e6fb39255fd" providerId="ADAL" clId="{98A8BA91-1ACF-4A1E-B82F-A5A4FA24F25B}" dt="2022-10-10T07:31:23.848" v="6212"/>
          <ac:grpSpMkLst>
            <pc:docMk/>
            <pc:sldMk cId="1463457429" sldId="445"/>
            <ac:grpSpMk id="223" creationId="{E4B165E0-6A73-CF6F-FCB3-3D9DB87AB6C8}"/>
          </ac:grpSpMkLst>
        </pc:grpChg>
        <pc:grpChg chg="mod">
          <ac:chgData name="Wei Bai" userId="be857441-a184-4146-8eaa-0e6fb39255fd" providerId="ADAL" clId="{98A8BA91-1ACF-4A1E-B82F-A5A4FA24F25B}" dt="2022-10-10T07:31:23.848" v="6212"/>
          <ac:grpSpMkLst>
            <pc:docMk/>
            <pc:sldMk cId="1463457429" sldId="445"/>
            <ac:grpSpMk id="224" creationId="{F3BF4B77-3E50-0017-4D42-BAA211DD9278}"/>
          </ac:grpSpMkLst>
        </pc:grpChg>
        <pc:grpChg chg="mod">
          <ac:chgData name="Wei Bai" userId="be857441-a184-4146-8eaa-0e6fb39255fd" providerId="ADAL" clId="{98A8BA91-1ACF-4A1E-B82F-A5A4FA24F25B}" dt="2022-10-10T07:31:23.848" v="6212"/>
          <ac:grpSpMkLst>
            <pc:docMk/>
            <pc:sldMk cId="1463457429" sldId="445"/>
            <ac:grpSpMk id="226" creationId="{5231464A-4DA2-D3EB-4F9B-2CAC5F76C473}"/>
          </ac:grpSpMkLst>
        </pc:grpChg>
        <pc:grpChg chg="mod">
          <ac:chgData name="Wei Bai" userId="be857441-a184-4146-8eaa-0e6fb39255fd" providerId="ADAL" clId="{98A8BA91-1ACF-4A1E-B82F-A5A4FA24F25B}" dt="2022-10-10T07:31:23.848" v="6212"/>
          <ac:grpSpMkLst>
            <pc:docMk/>
            <pc:sldMk cId="1463457429" sldId="445"/>
            <ac:grpSpMk id="227" creationId="{D0F64C0D-ED19-FCA7-E6ED-6E67C01D28E0}"/>
          </ac:grpSpMkLst>
        </pc:grpChg>
        <pc:grpChg chg="mod">
          <ac:chgData name="Wei Bai" userId="be857441-a184-4146-8eaa-0e6fb39255fd" providerId="ADAL" clId="{98A8BA91-1ACF-4A1E-B82F-A5A4FA24F25B}" dt="2022-10-10T07:31:23.848" v="6212"/>
          <ac:grpSpMkLst>
            <pc:docMk/>
            <pc:sldMk cId="1463457429" sldId="445"/>
            <ac:grpSpMk id="228" creationId="{215C6DC0-68FD-FF0D-BE15-1FEBD2BC141E}"/>
          </ac:grpSpMkLst>
        </pc:grpChg>
        <pc:grpChg chg="mod">
          <ac:chgData name="Wei Bai" userId="be857441-a184-4146-8eaa-0e6fb39255fd" providerId="ADAL" clId="{98A8BA91-1ACF-4A1E-B82F-A5A4FA24F25B}" dt="2022-10-10T07:31:23.848" v="6212"/>
          <ac:grpSpMkLst>
            <pc:docMk/>
            <pc:sldMk cId="1463457429" sldId="445"/>
            <ac:grpSpMk id="229" creationId="{EDFFF7F5-0941-A16B-FE93-6F6AC0F207F1}"/>
          </ac:grpSpMkLst>
        </pc:grpChg>
        <pc:grpChg chg="mod">
          <ac:chgData name="Wei Bai" userId="be857441-a184-4146-8eaa-0e6fb39255fd" providerId="ADAL" clId="{98A8BA91-1ACF-4A1E-B82F-A5A4FA24F25B}" dt="2022-10-10T07:31:23.848" v="6212"/>
          <ac:grpSpMkLst>
            <pc:docMk/>
            <pc:sldMk cId="1463457429" sldId="445"/>
            <ac:grpSpMk id="230" creationId="{31C4E9F6-B792-9E57-D8F5-46C30192F6AE}"/>
          </ac:grpSpMkLst>
        </pc:grpChg>
        <pc:picChg chg="add del">
          <ac:chgData name="Wei Bai" userId="be857441-a184-4146-8eaa-0e6fb39255fd" providerId="ADAL" clId="{98A8BA91-1ACF-4A1E-B82F-A5A4FA24F25B}" dt="2022-10-10T07:30:49.897" v="6207"/>
          <ac:picMkLst>
            <pc:docMk/>
            <pc:sldMk cId="1463457429" sldId="445"/>
            <ac:picMk id="4" creationId="{E9E6B259-8143-C968-0DE7-DA58F7DC5898}"/>
          </ac:picMkLst>
        </pc:picChg>
        <pc:picChg chg="mod">
          <ac:chgData name="Wei Bai" userId="be857441-a184-4146-8eaa-0e6fb39255fd" providerId="ADAL" clId="{98A8BA91-1ACF-4A1E-B82F-A5A4FA24F25B}" dt="2022-10-10T07:30:50.476" v="6208"/>
          <ac:picMkLst>
            <pc:docMk/>
            <pc:sldMk cId="1463457429" sldId="445"/>
            <ac:picMk id="41" creationId="{FC6FEA01-594C-D270-0DDF-09A5A81A29C9}"/>
          </ac:picMkLst>
        </pc:picChg>
        <pc:picChg chg="mod">
          <ac:chgData name="Wei Bai" userId="be857441-a184-4146-8eaa-0e6fb39255fd" providerId="ADAL" clId="{98A8BA91-1ACF-4A1E-B82F-A5A4FA24F25B}" dt="2022-10-10T07:30:50.476" v="6208"/>
          <ac:picMkLst>
            <pc:docMk/>
            <pc:sldMk cId="1463457429" sldId="445"/>
            <ac:picMk id="62" creationId="{5F780034-8417-6DFB-5F0F-0CAD97AE5D6F}"/>
          </ac:picMkLst>
        </pc:picChg>
        <pc:picChg chg="add del mod">
          <ac:chgData name="Wei Bai" userId="be857441-a184-4146-8eaa-0e6fb39255fd" providerId="ADAL" clId="{98A8BA91-1ACF-4A1E-B82F-A5A4FA24F25B}" dt="2022-10-10T07:31:03.640" v="6209"/>
          <ac:picMkLst>
            <pc:docMk/>
            <pc:sldMk cId="1463457429" sldId="445"/>
            <ac:picMk id="64" creationId="{0BD3F432-B212-D146-D891-389CFBC28EE2}"/>
          </ac:picMkLst>
        </pc:picChg>
        <pc:picChg chg="add del mod">
          <ac:chgData name="Wei Bai" userId="be857441-a184-4146-8eaa-0e6fb39255fd" providerId="ADAL" clId="{98A8BA91-1ACF-4A1E-B82F-A5A4FA24F25B}" dt="2022-10-10T07:31:03.640" v="6209"/>
          <ac:picMkLst>
            <pc:docMk/>
            <pc:sldMk cId="1463457429" sldId="445"/>
            <ac:picMk id="65" creationId="{B11110DB-176C-3871-4825-61DE665CCBC5}"/>
          </ac:picMkLst>
        </pc:picChg>
        <pc:picChg chg="mod">
          <ac:chgData name="Wei Bai" userId="be857441-a184-4146-8eaa-0e6fb39255fd" providerId="ADAL" clId="{98A8BA91-1ACF-4A1E-B82F-A5A4FA24F25B}" dt="2022-10-10T07:30:50.476" v="6208"/>
          <ac:picMkLst>
            <pc:docMk/>
            <pc:sldMk cId="1463457429" sldId="445"/>
            <ac:picMk id="69" creationId="{010F7E13-905F-5879-27F8-FA510BA9EBD7}"/>
          </ac:picMkLst>
        </pc:picChg>
        <pc:picChg chg="mod">
          <ac:chgData name="Wei Bai" userId="be857441-a184-4146-8eaa-0e6fb39255fd" providerId="ADAL" clId="{98A8BA91-1ACF-4A1E-B82F-A5A4FA24F25B}" dt="2022-10-10T07:30:50.476" v="6208"/>
          <ac:picMkLst>
            <pc:docMk/>
            <pc:sldMk cId="1463457429" sldId="445"/>
            <ac:picMk id="70" creationId="{02E2F5B7-B296-E40D-1098-ED1D60D4EE40}"/>
          </ac:picMkLst>
        </pc:picChg>
        <pc:picChg chg="mod">
          <ac:chgData name="Wei Bai" userId="be857441-a184-4146-8eaa-0e6fb39255fd" providerId="ADAL" clId="{98A8BA91-1ACF-4A1E-B82F-A5A4FA24F25B}" dt="2022-10-10T07:30:50.476" v="6208"/>
          <ac:picMkLst>
            <pc:docMk/>
            <pc:sldMk cId="1463457429" sldId="445"/>
            <ac:picMk id="71" creationId="{B1C6420B-C6BE-F7AD-B1A8-8264E707C427}"/>
          </ac:picMkLst>
        </pc:picChg>
        <pc:picChg chg="mod">
          <ac:chgData name="Wei Bai" userId="be857441-a184-4146-8eaa-0e6fb39255fd" providerId="ADAL" clId="{98A8BA91-1ACF-4A1E-B82F-A5A4FA24F25B}" dt="2022-10-10T07:30:50.476" v="6208"/>
          <ac:picMkLst>
            <pc:docMk/>
            <pc:sldMk cId="1463457429" sldId="445"/>
            <ac:picMk id="98" creationId="{2BB6335F-9797-6768-6C56-C035D7C53F53}"/>
          </ac:picMkLst>
        </pc:picChg>
        <pc:picChg chg="mod">
          <ac:chgData name="Wei Bai" userId="be857441-a184-4146-8eaa-0e6fb39255fd" providerId="ADAL" clId="{98A8BA91-1ACF-4A1E-B82F-A5A4FA24F25B}" dt="2022-10-10T07:30:50.476" v="6208"/>
          <ac:picMkLst>
            <pc:docMk/>
            <pc:sldMk cId="1463457429" sldId="445"/>
            <ac:picMk id="99" creationId="{06004191-9FDE-6AA0-D4EE-E97049D92C3D}"/>
          </ac:picMkLst>
        </pc:picChg>
        <pc:picChg chg="mod">
          <ac:chgData name="Wei Bai" userId="be857441-a184-4146-8eaa-0e6fb39255fd" providerId="ADAL" clId="{98A8BA91-1ACF-4A1E-B82F-A5A4FA24F25B}" dt="2022-10-10T07:30:50.476" v="6208"/>
          <ac:picMkLst>
            <pc:docMk/>
            <pc:sldMk cId="1463457429" sldId="445"/>
            <ac:picMk id="100" creationId="{FE7EBE0E-1611-194B-32B3-A01D8C638B58}"/>
          </ac:picMkLst>
        </pc:picChg>
        <pc:picChg chg="add del">
          <ac:chgData name="Wei Bai" userId="be857441-a184-4146-8eaa-0e6fb39255fd" providerId="ADAL" clId="{98A8BA91-1ACF-4A1E-B82F-A5A4FA24F25B}" dt="2022-10-10T07:31:08.467" v="6211"/>
          <ac:picMkLst>
            <pc:docMk/>
            <pc:sldMk cId="1463457429" sldId="445"/>
            <ac:picMk id="126" creationId="{8D6373D0-4884-DA44-F8DC-90619A92962B}"/>
          </ac:picMkLst>
        </pc:picChg>
        <pc:picChg chg="mod">
          <ac:chgData name="Wei Bai" userId="be857441-a184-4146-8eaa-0e6fb39255fd" providerId="ADAL" clId="{98A8BA91-1ACF-4A1E-B82F-A5A4FA24F25B}" dt="2022-10-10T07:31:23.848" v="6212"/>
          <ac:picMkLst>
            <pc:docMk/>
            <pc:sldMk cId="1463457429" sldId="445"/>
            <ac:picMk id="163" creationId="{01F1B969-A93B-7F45-68E2-711682E9CB08}"/>
          </ac:picMkLst>
        </pc:picChg>
        <pc:picChg chg="mod">
          <ac:chgData name="Wei Bai" userId="be857441-a184-4146-8eaa-0e6fb39255fd" providerId="ADAL" clId="{98A8BA91-1ACF-4A1E-B82F-A5A4FA24F25B}" dt="2022-10-10T07:31:23.848" v="6212"/>
          <ac:picMkLst>
            <pc:docMk/>
            <pc:sldMk cId="1463457429" sldId="445"/>
            <ac:picMk id="184" creationId="{2E9C1808-7771-90AC-FA10-3053726990D0}"/>
          </ac:picMkLst>
        </pc:picChg>
        <pc:picChg chg="add del mod">
          <ac:chgData name="Wei Bai" userId="be857441-a184-4146-8eaa-0e6fb39255fd" providerId="ADAL" clId="{98A8BA91-1ACF-4A1E-B82F-A5A4FA24F25B}" dt="2022-10-10T07:31:25.847" v="6213"/>
          <ac:picMkLst>
            <pc:docMk/>
            <pc:sldMk cId="1463457429" sldId="445"/>
            <ac:picMk id="186" creationId="{E66AB1CF-1352-BEC7-D149-8CF0A2FF7810}"/>
          </ac:picMkLst>
        </pc:picChg>
        <pc:picChg chg="add del mod">
          <ac:chgData name="Wei Bai" userId="be857441-a184-4146-8eaa-0e6fb39255fd" providerId="ADAL" clId="{98A8BA91-1ACF-4A1E-B82F-A5A4FA24F25B}" dt="2022-10-10T07:31:25.847" v="6213"/>
          <ac:picMkLst>
            <pc:docMk/>
            <pc:sldMk cId="1463457429" sldId="445"/>
            <ac:picMk id="187" creationId="{CCC53306-2EF1-B9FA-5E9F-77023AD8F8B1}"/>
          </ac:picMkLst>
        </pc:picChg>
        <pc:picChg chg="mod">
          <ac:chgData name="Wei Bai" userId="be857441-a184-4146-8eaa-0e6fb39255fd" providerId="ADAL" clId="{98A8BA91-1ACF-4A1E-B82F-A5A4FA24F25B}" dt="2022-10-10T07:31:23.848" v="6212"/>
          <ac:picMkLst>
            <pc:docMk/>
            <pc:sldMk cId="1463457429" sldId="445"/>
            <ac:picMk id="191" creationId="{AD70A8AA-748A-FF0B-E271-65A8E452A54C}"/>
          </ac:picMkLst>
        </pc:picChg>
        <pc:picChg chg="mod">
          <ac:chgData name="Wei Bai" userId="be857441-a184-4146-8eaa-0e6fb39255fd" providerId="ADAL" clId="{98A8BA91-1ACF-4A1E-B82F-A5A4FA24F25B}" dt="2022-10-10T07:31:23.848" v="6212"/>
          <ac:picMkLst>
            <pc:docMk/>
            <pc:sldMk cId="1463457429" sldId="445"/>
            <ac:picMk id="192" creationId="{0F0B9309-EB5E-822F-4BA9-0D3AA2DBE95D}"/>
          </ac:picMkLst>
        </pc:picChg>
        <pc:picChg chg="mod">
          <ac:chgData name="Wei Bai" userId="be857441-a184-4146-8eaa-0e6fb39255fd" providerId="ADAL" clId="{98A8BA91-1ACF-4A1E-B82F-A5A4FA24F25B}" dt="2022-10-10T07:31:23.848" v="6212"/>
          <ac:picMkLst>
            <pc:docMk/>
            <pc:sldMk cId="1463457429" sldId="445"/>
            <ac:picMk id="193" creationId="{8396288A-3ED0-56E5-9689-01D0184826BB}"/>
          </ac:picMkLst>
        </pc:picChg>
        <pc:picChg chg="mod">
          <ac:chgData name="Wei Bai" userId="be857441-a184-4146-8eaa-0e6fb39255fd" providerId="ADAL" clId="{98A8BA91-1ACF-4A1E-B82F-A5A4FA24F25B}" dt="2022-10-10T07:31:23.848" v="6212"/>
          <ac:picMkLst>
            <pc:docMk/>
            <pc:sldMk cId="1463457429" sldId="445"/>
            <ac:picMk id="220" creationId="{8D20DE51-2F7C-3EA0-55B7-8D5C3426E2B8}"/>
          </ac:picMkLst>
        </pc:picChg>
        <pc:picChg chg="mod">
          <ac:chgData name="Wei Bai" userId="be857441-a184-4146-8eaa-0e6fb39255fd" providerId="ADAL" clId="{98A8BA91-1ACF-4A1E-B82F-A5A4FA24F25B}" dt="2022-10-10T07:31:23.848" v="6212"/>
          <ac:picMkLst>
            <pc:docMk/>
            <pc:sldMk cId="1463457429" sldId="445"/>
            <ac:picMk id="221" creationId="{A8B5FADA-90FE-B5D1-69B6-35D7CE606977}"/>
          </ac:picMkLst>
        </pc:picChg>
        <pc:picChg chg="mod">
          <ac:chgData name="Wei Bai" userId="be857441-a184-4146-8eaa-0e6fb39255fd" providerId="ADAL" clId="{98A8BA91-1ACF-4A1E-B82F-A5A4FA24F25B}" dt="2022-10-10T07:31:23.848" v="6212"/>
          <ac:picMkLst>
            <pc:docMk/>
            <pc:sldMk cId="1463457429" sldId="445"/>
            <ac:picMk id="222" creationId="{404A6A9D-4366-12ED-E033-963E62752AF0}"/>
          </ac:picMkLst>
        </pc:picChg>
        <pc:picChg chg="add del">
          <ac:chgData name="Wei Bai" userId="be857441-a184-4146-8eaa-0e6fb39255fd" providerId="ADAL" clId="{98A8BA91-1ACF-4A1E-B82F-A5A4FA24F25B}" dt="2022-10-10T07:31:30.432" v="6215"/>
          <ac:picMkLst>
            <pc:docMk/>
            <pc:sldMk cId="1463457429" sldId="445"/>
            <ac:picMk id="248" creationId="{5522ABBF-F1D6-BD8D-481E-B2A6D86DEB6F}"/>
          </ac:picMkLst>
        </pc:picChg>
        <pc:picChg chg="add mod">
          <ac:chgData name="Wei Bai" userId="be857441-a184-4146-8eaa-0e6fb39255fd" providerId="ADAL" clId="{98A8BA91-1ACF-4A1E-B82F-A5A4FA24F25B}" dt="2022-10-10T07:41:44.990" v="6266" actId="14100"/>
          <ac:picMkLst>
            <pc:docMk/>
            <pc:sldMk cId="1463457429" sldId="445"/>
            <ac:picMk id="252" creationId="{D97BC957-6271-A692-EE1E-85E7FAF7C358}"/>
          </ac:picMkLst>
        </pc:picChg>
        <pc:cxnChg chg="add del mod">
          <ac:chgData name="Wei Bai" userId="be857441-a184-4146-8eaa-0e6fb39255fd" providerId="ADAL" clId="{98A8BA91-1ACF-4A1E-B82F-A5A4FA24F25B}" dt="2022-10-10T07:31:03.640" v="6209"/>
          <ac:cxnSpMkLst>
            <pc:docMk/>
            <pc:sldMk cId="1463457429" sldId="445"/>
            <ac:cxnSpMk id="5" creationId="{A870C003-A70C-3B8E-8F08-FE2F92553DCC}"/>
          </ac:cxnSpMkLst>
        </pc:cxnChg>
        <pc:cxnChg chg="add del mod">
          <ac:chgData name="Wei Bai" userId="be857441-a184-4146-8eaa-0e6fb39255fd" providerId="ADAL" clId="{98A8BA91-1ACF-4A1E-B82F-A5A4FA24F25B}" dt="2022-10-10T07:31:03.640" v="6209"/>
          <ac:cxnSpMkLst>
            <pc:docMk/>
            <pc:sldMk cId="1463457429" sldId="445"/>
            <ac:cxnSpMk id="6" creationId="{DC7E816A-4DDA-BCA3-0B0F-C66AD7486606}"/>
          </ac:cxnSpMkLst>
        </pc:cxnChg>
        <pc:cxnChg chg="add del mod">
          <ac:chgData name="Wei Bai" userId="be857441-a184-4146-8eaa-0e6fb39255fd" providerId="ADAL" clId="{98A8BA91-1ACF-4A1E-B82F-A5A4FA24F25B}" dt="2022-10-10T07:31:03.640" v="6209"/>
          <ac:cxnSpMkLst>
            <pc:docMk/>
            <pc:sldMk cId="1463457429" sldId="445"/>
            <ac:cxnSpMk id="7" creationId="{C7D1B45B-E7F4-0606-C548-F54F8F4B6987}"/>
          </ac:cxnSpMkLst>
        </pc:cxnChg>
        <pc:cxnChg chg="add del mod">
          <ac:chgData name="Wei Bai" userId="be857441-a184-4146-8eaa-0e6fb39255fd" providerId="ADAL" clId="{98A8BA91-1ACF-4A1E-B82F-A5A4FA24F25B}" dt="2022-10-10T07:31:03.640" v="6209"/>
          <ac:cxnSpMkLst>
            <pc:docMk/>
            <pc:sldMk cId="1463457429" sldId="445"/>
            <ac:cxnSpMk id="8" creationId="{C3B86BA6-3EEA-5B65-34F3-65ED8832AAB2}"/>
          </ac:cxnSpMkLst>
        </pc:cxnChg>
        <pc:cxnChg chg="add del mod">
          <ac:chgData name="Wei Bai" userId="be857441-a184-4146-8eaa-0e6fb39255fd" providerId="ADAL" clId="{98A8BA91-1ACF-4A1E-B82F-A5A4FA24F25B}" dt="2022-10-10T07:31:03.640" v="6209"/>
          <ac:cxnSpMkLst>
            <pc:docMk/>
            <pc:sldMk cId="1463457429" sldId="445"/>
            <ac:cxnSpMk id="36" creationId="{6CCEB3C9-CC30-589C-FD05-3DD293E24F3D}"/>
          </ac:cxnSpMkLst>
        </pc:cxnChg>
        <pc:cxnChg chg="add del mod">
          <ac:chgData name="Wei Bai" userId="be857441-a184-4146-8eaa-0e6fb39255fd" providerId="ADAL" clId="{98A8BA91-1ACF-4A1E-B82F-A5A4FA24F25B}" dt="2022-10-10T07:31:03.640" v="6209"/>
          <ac:cxnSpMkLst>
            <pc:docMk/>
            <pc:sldMk cId="1463457429" sldId="445"/>
            <ac:cxnSpMk id="38" creationId="{05994CAC-4E62-94E8-2E23-4B534B6E6CC8}"/>
          </ac:cxnSpMkLst>
        </pc:cxnChg>
        <pc:cxnChg chg="add del mod">
          <ac:chgData name="Wei Bai" userId="be857441-a184-4146-8eaa-0e6fb39255fd" providerId="ADAL" clId="{98A8BA91-1ACF-4A1E-B82F-A5A4FA24F25B}" dt="2022-10-10T07:31:03.640" v="6209"/>
          <ac:cxnSpMkLst>
            <pc:docMk/>
            <pc:sldMk cId="1463457429" sldId="445"/>
            <ac:cxnSpMk id="42" creationId="{7ADC8C53-784E-785A-1142-F66DF5A449C3}"/>
          </ac:cxnSpMkLst>
        </pc:cxnChg>
        <pc:cxnChg chg="add del mod">
          <ac:chgData name="Wei Bai" userId="be857441-a184-4146-8eaa-0e6fb39255fd" providerId="ADAL" clId="{98A8BA91-1ACF-4A1E-B82F-A5A4FA24F25B}" dt="2022-10-10T07:31:03.640" v="6209"/>
          <ac:cxnSpMkLst>
            <pc:docMk/>
            <pc:sldMk cId="1463457429" sldId="445"/>
            <ac:cxnSpMk id="43" creationId="{58F6F4B2-CAA8-6C10-679C-47B4482F0EBF}"/>
          </ac:cxnSpMkLst>
        </pc:cxnChg>
        <pc:cxnChg chg="add del mod">
          <ac:chgData name="Wei Bai" userId="be857441-a184-4146-8eaa-0e6fb39255fd" providerId="ADAL" clId="{98A8BA91-1ACF-4A1E-B82F-A5A4FA24F25B}" dt="2022-10-10T07:31:03.640" v="6209"/>
          <ac:cxnSpMkLst>
            <pc:docMk/>
            <pc:sldMk cId="1463457429" sldId="445"/>
            <ac:cxnSpMk id="44" creationId="{E0AFECF8-0F23-0698-6D09-0B5E901AB84E}"/>
          </ac:cxnSpMkLst>
        </pc:cxnChg>
        <pc:cxnChg chg="add del mod">
          <ac:chgData name="Wei Bai" userId="be857441-a184-4146-8eaa-0e6fb39255fd" providerId="ADAL" clId="{98A8BA91-1ACF-4A1E-B82F-A5A4FA24F25B}" dt="2022-10-10T07:31:03.640" v="6209"/>
          <ac:cxnSpMkLst>
            <pc:docMk/>
            <pc:sldMk cId="1463457429" sldId="445"/>
            <ac:cxnSpMk id="45" creationId="{5358BDE0-4F26-7F6F-C4E6-3F652BB71FCB}"/>
          </ac:cxnSpMkLst>
        </pc:cxnChg>
        <pc:cxnChg chg="add del mod">
          <ac:chgData name="Wei Bai" userId="be857441-a184-4146-8eaa-0e6fb39255fd" providerId="ADAL" clId="{98A8BA91-1ACF-4A1E-B82F-A5A4FA24F25B}" dt="2022-10-10T07:31:03.640" v="6209"/>
          <ac:cxnSpMkLst>
            <pc:docMk/>
            <pc:sldMk cId="1463457429" sldId="445"/>
            <ac:cxnSpMk id="46" creationId="{E06C958E-379E-5B60-00E4-8E8A6493FF21}"/>
          </ac:cxnSpMkLst>
        </pc:cxnChg>
        <pc:cxnChg chg="add del mod">
          <ac:chgData name="Wei Bai" userId="be857441-a184-4146-8eaa-0e6fb39255fd" providerId="ADAL" clId="{98A8BA91-1ACF-4A1E-B82F-A5A4FA24F25B}" dt="2022-10-10T07:31:03.640" v="6209"/>
          <ac:cxnSpMkLst>
            <pc:docMk/>
            <pc:sldMk cId="1463457429" sldId="445"/>
            <ac:cxnSpMk id="47" creationId="{A4FEB491-C502-37BB-1730-1D4E44958917}"/>
          </ac:cxnSpMkLst>
        </pc:cxnChg>
        <pc:cxnChg chg="add del mod">
          <ac:chgData name="Wei Bai" userId="be857441-a184-4146-8eaa-0e6fb39255fd" providerId="ADAL" clId="{98A8BA91-1ACF-4A1E-B82F-A5A4FA24F25B}" dt="2022-10-10T07:31:03.640" v="6209"/>
          <ac:cxnSpMkLst>
            <pc:docMk/>
            <pc:sldMk cId="1463457429" sldId="445"/>
            <ac:cxnSpMk id="48" creationId="{8D9776B0-75B3-2F20-4F8D-FCC7652828E7}"/>
          </ac:cxnSpMkLst>
        </pc:cxnChg>
        <pc:cxnChg chg="add del mod">
          <ac:chgData name="Wei Bai" userId="be857441-a184-4146-8eaa-0e6fb39255fd" providerId="ADAL" clId="{98A8BA91-1ACF-4A1E-B82F-A5A4FA24F25B}" dt="2022-10-10T07:31:25.847" v="6213"/>
          <ac:cxnSpMkLst>
            <pc:docMk/>
            <pc:sldMk cId="1463457429" sldId="445"/>
            <ac:cxnSpMk id="127" creationId="{64FCF142-B7B4-BAA6-C487-204B7C6CCB05}"/>
          </ac:cxnSpMkLst>
        </pc:cxnChg>
        <pc:cxnChg chg="add del mod">
          <ac:chgData name="Wei Bai" userId="be857441-a184-4146-8eaa-0e6fb39255fd" providerId="ADAL" clId="{98A8BA91-1ACF-4A1E-B82F-A5A4FA24F25B}" dt="2022-10-10T07:31:25.847" v="6213"/>
          <ac:cxnSpMkLst>
            <pc:docMk/>
            <pc:sldMk cId="1463457429" sldId="445"/>
            <ac:cxnSpMk id="128" creationId="{97ED61D5-CC72-8A7F-A8E5-FECBED8923F6}"/>
          </ac:cxnSpMkLst>
        </pc:cxnChg>
        <pc:cxnChg chg="add del mod">
          <ac:chgData name="Wei Bai" userId="be857441-a184-4146-8eaa-0e6fb39255fd" providerId="ADAL" clId="{98A8BA91-1ACF-4A1E-B82F-A5A4FA24F25B}" dt="2022-10-10T07:31:25.847" v="6213"/>
          <ac:cxnSpMkLst>
            <pc:docMk/>
            <pc:sldMk cId="1463457429" sldId="445"/>
            <ac:cxnSpMk id="129" creationId="{9C3B6DBB-FBE4-19CB-7517-45B6006172FD}"/>
          </ac:cxnSpMkLst>
        </pc:cxnChg>
        <pc:cxnChg chg="add del mod">
          <ac:chgData name="Wei Bai" userId="be857441-a184-4146-8eaa-0e6fb39255fd" providerId="ADAL" clId="{98A8BA91-1ACF-4A1E-B82F-A5A4FA24F25B}" dt="2022-10-10T07:31:25.847" v="6213"/>
          <ac:cxnSpMkLst>
            <pc:docMk/>
            <pc:sldMk cId="1463457429" sldId="445"/>
            <ac:cxnSpMk id="130" creationId="{998AF8C1-5D16-1F9B-3A30-EAAF725EDD58}"/>
          </ac:cxnSpMkLst>
        </pc:cxnChg>
        <pc:cxnChg chg="add del mod">
          <ac:chgData name="Wei Bai" userId="be857441-a184-4146-8eaa-0e6fb39255fd" providerId="ADAL" clId="{98A8BA91-1ACF-4A1E-B82F-A5A4FA24F25B}" dt="2022-10-10T07:31:25.847" v="6213"/>
          <ac:cxnSpMkLst>
            <pc:docMk/>
            <pc:sldMk cId="1463457429" sldId="445"/>
            <ac:cxnSpMk id="158" creationId="{B90E7710-CD05-D9B2-3BCC-D920EAA94677}"/>
          </ac:cxnSpMkLst>
        </pc:cxnChg>
        <pc:cxnChg chg="add del mod">
          <ac:chgData name="Wei Bai" userId="be857441-a184-4146-8eaa-0e6fb39255fd" providerId="ADAL" clId="{98A8BA91-1ACF-4A1E-B82F-A5A4FA24F25B}" dt="2022-10-10T07:31:25.847" v="6213"/>
          <ac:cxnSpMkLst>
            <pc:docMk/>
            <pc:sldMk cId="1463457429" sldId="445"/>
            <ac:cxnSpMk id="160" creationId="{8F37EB73-48A1-934E-19DD-15FD180A6E7F}"/>
          </ac:cxnSpMkLst>
        </pc:cxnChg>
        <pc:cxnChg chg="add del mod">
          <ac:chgData name="Wei Bai" userId="be857441-a184-4146-8eaa-0e6fb39255fd" providerId="ADAL" clId="{98A8BA91-1ACF-4A1E-B82F-A5A4FA24F25B}" dt="2022-10-10T07:31:25.847" v="6213"/>
          <ac:cxnSpMkLst>
            <pc:docMk/>
            <pc:sldMk cId="1463457429" sldId="445"/>
            <ac:cxnSpMk id="164" creationId="{EE5C606C-1562-C2E5-07C0-4BEF74513782}"/>
          </ac:cxnSpMkLst>
        </pc:cxnChg>
        <pc:cxnChg chg="add del mod">
          <ac:chgData name="Wei Bai" userId="be857441-a184-4146-8eaa-0e6fb39255fd" providerId="ADAL" clId="{98A8BA91-1ACF-4A1E-B82F-A5A4FA24F25B}" dt="2022-10-10T07:31:25.847" v="6213"/>
          <ac:cxnSpMkLst>
            <pc:docMk/>
            <pc:sldMk cId="1463457429" sldId="445"/>
            <ac:cxnSpMk id="165" creationId="{C21BD018-D460-3E57-9420-580952CAEF42}"/>
          </ac:cxnSpMkLst>
        </pc:cxnChg>
        <pc:cxnChg chg="add del mod">
          <ac:chgData name="Wei Bai" userId="be857441-a184-4146-8eaa-0e6fb39255fd" providerId="ADAL" clId="{98A8BA91-1ACF-4A1E-B82F-A5A4FA24F25B}" dt="2022-10-10T07:31:25.847" v="6213"/>
          <ac:cxnSpMkLst>
            <pc:docMk/>
            <pc:sldMk cId="1463457429" sldId="445"/>
            <ac:cxnSpMk id="166" creationId="{E90C48C1-5A44-C5D6-B5D4-6D2AAF1C3E93}"/>
          </ac:cxnSpMkLst>
        </pc:cxnChg>
        <pc:cxnChg chg="add del mod">
          <ac:chgData name="Wei Bai" userId="be857441-a184-4146-8eaa-0e6fb39255fd" providerId="ADAL" clId="{98A8BA91-1ACF-4A1E-B82F-A5A4FA24F25B}" dt="2022-10-10T07:31:25.847" v="6213"/>
          <ac:cxnSpMkLst>
            <pc:docMk/>
            <pc:sldMk cId="1463457429" sldId="445"/>
            <ac:cxnSpMk id="167" creationId="{02505906-657C-3C65-6819-D2535701C919}"/>
          </ac:cxnSpMkLst>
        </pc:cxnChg>
        <pc:cxnChg chg="add del mod">
          <ac:chgData name="Wei Bai" userId="be857441-a184-4146-8eaa-0e6fb39255fd" providerId="ADAL" clId="{98A8BA91-1ACF-4A1E-B82F-A5A4FA24F25B}" dt="2022-10-10T07:31:25.847" v="6213"/>
          <ac:cxnSpMkLst>
            <pc:docMk/>
            <pc:sldMk cId="1463457429" sldId="445"/>
            <ac:cxnSpMk id="168" creationId="{9FA45EDB-6809-97EC-C245-1C6F7CFC9117}"/>
          </ac:cxnSpMkLst>
        </pc:cxnChg>
        <pc:cxnChg chg="add del mod">
          <ac:chgData name="Wei Bai" userId="be857441-a184-4146-8eaa-0e6fb39255fd" providerId="ADAL" clId="{98A8BA91-1ACF-4A1E-B82F-A5A4FA24F25B}" dt="2022-10-10T07:31:25.847" v="6213"/>
          <ac:cxnSpMkLst>
            <pc:docMk/>
            <pc:sldMk cId="1463457429" sldId="445"/>
            <ac:cxnSpMk id="169" creationId="{63A92B9C-84D7-53A2-2DA2-71E25F4A3FA8}"/>
          </ac:cxnSpMkLst>
        </pc:cxnChg>
        <pc:cxnChg chg="add del mod">
          <ac:chgData name="Wei Bai" userId="be857441-a184-4146-8eaa-0e6fb39255fd" providerId="ADAL" clId="{98A8BA91-1ACF-4A1E-B82F-A5A4FA24F25B}" dt="2022-10-10T07:31:25.847" v="6213"/>
          <ac:cxnSpMkLst>
            <pc:docMk/>
            <pc:sldMk cId="1463457429" sldId="445"/>
            <ac:cxnSpMk id="170" creationId="{0DB2EEF3-811C-59A5-4743-A3B6433F0EAF}"/>
          </ac:cxnSpMkLst>
        </pc:cxnChg>
      </pc:sldChg>
      <pc:sldChg chg="addSp delSp new del mod">
        <pc:chgData name="Wei Bai" userId="be857441-a184-4146-8eaa-0e6fb39255fd" providerId="ADAL" clId="{98A8BA91-1ACF-4A1E-B82F-A5A4FA24F25B}" dt="2022-10-10T07:43:07.454" v="6276" actId="47"/>
        <pc:sldMkLst>
          <pc:docMk/>
          <pc:sldMk cId="1872845921" sldId="445"/>
        </pc:sldMkLst>
        <pc:spChg chg="del">
          <ac:chgData name="Wei Bai" userId="be857441-a184-4146-8eaa-0e6fb39255fd" providerId="ADAL" clId="{98A8BA91-1ACF-4A1E-B82F-A5A4FA24F25B}" dt="2022-10-10T07:42:47.823" v="6272" actId="478"/>
          <ac:spMkLst>
            <pc:docMk/>
            <pc:sldMk cId="1872845921" sldId="445"/>
            <ac:spMk id="2" creationId="{A2C6591B-4399-678F-F8ED-D5AB6A582DB1}"/>
          </ac:spMkLst>
        </pc:spChg>
        <pc:spChg chg="del">
          <ac:chgData name="Wei Bai" userId="be857441-a184-4146-8eaa-0e6fb39255fd" providerId="ADAL" clId="{98A8BA91-1ACF-4A1E-B82F-A5A4FA24F25B}" dt="2022-10-10T07:42:49.102" v="6273" actId="478"/>
          <ac:spMkLst>
            <pc:docMk/>
            <pc:sldMk cId="1872845921" sldId="445"/>
            <ac:spMk id="3" creationId="{25FAF6E5-9DCA-F60E-FA7A-8490D46467BD}"/>
          </ac:spMkLst>
        </pc:spChg>
        <pc:picChg chg="add del">
          <ac:chgData name="Wei Bai" userId="be857441-a184-4146-8eaa-0e6fb39255fd" providerId="ADAL" clId="{98A8BA91-1ACF-4A1E-B82F-A5A4FA24F25B}" dt="2022-10-10T07:42:51.989" v="6275"/>
          <ac:picMkLst>
            <pc:docMk/>
            <pc:sldMk cId="1872845921" sldId="445"/>
            <ac:picMk id="4" creationId="{0CC22E19-AFEF-506C-89D3-25F1C1D06215}"/>
          </ac:picMkLst>
        </pc:picChg>
      </pc:sldChg>
      <pc:sldChg chg="add del modAnim modNotesTx">
        <pc:chgData name="Wei Bai" userId="be857441-a184-4146-8eaa-0e6fb39255fd" providerId="ADAL" clId="{98A8BA91-1ACF-4A1E-B82F-A5A4FA24F25B}" dt="2022-10-12T07:43:52.734" v="15648" actId="20577"/>
        <pc:sldMkLst>
          <pc:docMk/>
          <pc:sldMk cId="1465634006" sldId="502"/>
        </pc:sldMkLst>
      </pc:sldChg>
      <pc:sldChg chg="modSp mod ord modAnim">
        <pc:chgData name="Wei Bai" userId="be857441-a184-4146-8eaa-0e6fb39255fd" providerId="ADAL" clId="{98A8BA91-1ACF-4A1E-B82F-A5A4FA24F25B}" dt="2022-10-12T08:03:53.419" v="15651"/>
        <pc:sldMkLst>
          <pc:docMk/>
          <pc:sldMk cId="3665005975" sldId="503"/>
        </pc:sldMkLst>
        <pc:spChg chg="mod">
          <ac:chgData name="Wei Bai" userId="be857441-a184-4146-8eaa-0e6fb39255fd" providerId="ADAL" clId="{98A8BA91-1ACF-4A1E-B82F-A5A4FA24F25B}" dt="2022-10-11T22:16:57.549" v="12194"/>
          <ac:spMkLst>
            <pc:docMk/>
            <pc:sldMk cId="3665005975" sldId="503"/>
            <ac:spMk id="2" creationId="{00000000-0000-0000-0000-000000000000}"/>
          </ac:spMkLst>
        </pc:spChg>
      </pc:sldChg>
      <pc:sldChg chg="modNotesTx">
        <pc:chgData name="Wei Bai" userId="be857441-a184-4146-8eaa-0e6fb39255fd" providerId="ADAL" clId="{98A8BA91-1ACF-4A1E-B82F-A5A4FA24F25B}" dt="2022-10-12T08:06:18.667" v="15755" actId="20577"/>
        <pc:sldMkLst>
          <pc:docMk/>
          <pc:sldMk cId="1625581937" sldId="504"/>
        </pc:sldMkLst>
      </pc:sldChg>
      <pc:sldChg chg="del">
        <pc:chgData name="Wei Bai" userId="be857441-a184-4146-8eaa-0e6fb39255fd" providerId="ADAL" clId="{98A8BA91-1ACF-4A1E-B82F-A5A4FA24F25B}" dt="2022-10-11T22:27:44.560" v="12196" actId="47"/>
        <pc:sldMkLst>
          <pc:docMk/>
          <pc:sldMk cId="3143120642" sldId="506"/>
        </pc:sldMkLst>
      </pc:sldChg>
      <pc:sldChg chg="addSp modSp mod modNotesTx">
        <pc:chgData name="Wei Bai" userId="be857441-a184-4146-8eaa-0e6fb39255fd" providerId="ADAL" clId="{98A8BA91-1ACF-4A1E-B82F-A5A4FA24F25B}" dt="2022-10-12T08:08:32.011" v="15830" actId="20577"/>
        <pc:sldMkLst>
          <pc:docMk/>
          <pc:sldMk cId="44325741" sldId="507"/>
        </pc:sldMkLst>
        <pc:picChg chg="add mod">
          <ac:chgData name="Wei Bai" userId="be857441-a184-4146-8eaa-0e6fb39255fd" providerId="ADAL" clId="{98A8BA91-1ACF-4A1E-B82F-A5A4FA24F25B}" dt="2022-10-11T22:28:51.920" v="12201" actId="1076"/>
          <ac:picMkLst>
            <pc:docMk/>
            <pc:sldMk cId="44325741" sldId="507"/>
            <ac:picMk id="3" creationId="{575D945B-EF24-FA74-F2B6-0A4EA6AB0A0B}"/>
          </ac:picMkLst>
        </pc:picChg>
        <pc:picChg chg="add mod">
          <ac:chgData name="Wei Bai" userId="be857441-a184-4146-8eaa-0e6fb39255fd" providerId="ADAL" clId="{98A8BA91-1ACF-4A1E-B82F-A5A4FA24F25B}" dt="2022-10-11T22:29:23.614" v="12205" actId="1076"/>
          <ac:picMkLst>
            <pc:docMk/>
            <pc:sldMk cId="44325741" sldId="507"/>
            <ac:picMk id="4" creationId="{263914C2-5588-72AE-3459-D26773A61A1E}"/>
          </ac:picMkLst>
        </pc:picChg>
      </pc:sldChg>
      <pc:sldChg chg="addSp modSp mod">
        <pc:chgData name="Wei Bai" userId="be857441-a184-4146-8eaa-0e6fb39255fd" providerId="ADAL" clId="{98A8BA91-1ACF-4A1E-B82F-A5A4FA24F25B}" dt="2022-10-11T22:31:10.488" v="12208" actId="166"/>
        <pc:sldMkLst>
          <pc:docMk/>
          <pc:sldMk cId="125968409" sldId="508"/>
        </pc:sldMkLst>
        <pc:picChg chg="add mod">
          <ac:chgData name="Wei Bai" userId="be857441-a184-4146-8eaa-0e6fb39255fd" providerId="ADAL" clId="{98A8BA91-1ACF-4A1E-B82F-A5A4FA24F25B}" dt="2022-10-11T22:30:50.682" v="12206"/>
          <ac:picMkLst>
            <pc:docMk/>
            <pc:sldMk cId="125968409" sldId="508"/>
            <ac:picMk id="3" creationId="{02C72A9F-7ACA-DA67-F50E-92E3F79032EB}"/>
          </ac:picMkLst>
        </pc:picChg>
        <pc:picChg chg="add mod">
          <ac:chgData name="Wei Bai" userId="be857441-a184-4146-8eaa-0e6fb39255fd" providerId="ADAL" clId="{98A8BA91-1ACF-4A1E-B82F-A5A4FA24F25B}" dt="2022-10-11T22:30:54.151" v="12207"/>
          <ac:picMkLst>
            <pc:docMk/>
            <pc:sldMk cId="125968409" sldId="508"/>
            <ac:picMk id="4" creationId="{327B0A12-662F-7868-3961-BA12061A7DE7}"/>
          </ac:picMkLst>
        </pc:picChg>
        <pc:picChg chg="ord">
          <ac:chgData name="Wei Bai" userId="be857441-a184-4146-8eaa-0e6fb39255fd" providerId="ADAL" clId="{98A8BA91-1ACF-4A1E-B82F-A5A4FA24F25B}" dt="2022-10-11T22:31:10.488" v="12208" actId="166"/>
          <ac:picMkLst>
            <pc:docMk/>
            <pc:sldMk cId="125968409" sldId="508"/>
            <ac:picMk id="697345" creationId="{00000000-0000-0000-0000-000000000000}"/>
          </ac:picMkLst>
        </pc:picChg>
      </pc:sldChg>
      <pc:sldChg chg="modAnim">
        <pc:chgData name="Wei Bai" userId="be857441-a184-4146-8eaa-0e6fb39255fd" providerId="ADAL" clId="{98A8BA91-1ACF-4A1E-B82F-A5A4FA24F25B}" dt="2022-10-12T08:15:01.995" v="15841"/>
        <pc:sldMkLst>
          <pc:docMk/>
          <pc:sldMk cId="913849325" sldId="509"/>
        </pc:sldMkLst>
      </pc:sldChg>
      <pc:sldChg chg="modAnim">
        <pc:chgData name="Wei Bai" userId="be857441-a184-4146-8eaa-0e6fb39255fd" providerId="ADAL" clId="{98A8BA91-1ACF-4A1E-B82F-A5A4FA24F25B}" dt="2022-10-12T08:14:57.883" v="15836"/>
        <pc:sldMkLst>
          <pc:docMk/>
          <pc:sldMk cId="1102938907" sldId="510"/>
        </pc:sldMkLst>
      </pc:sldChg>
      <pc:sldChg chg="del modNotesTx">
        <pc:chgData name="Wei Bai" userId="be857441-a184-4146-8eaa-0e6fb39255fd" providerId="ADAL" clId="{98A8BA91-1ACF-4A1E-B82F-A5A4FA24F25B}" dt="2022-10-12T08:27:38.981" v="16200" actId="47"/>
        <pc:sldMkLst>
          <pc:docMk/>
          <pc:sldMk cId="3807352497" sldId="511"/>
        </pc:sldMkLst>
      </pc:sldChg>
      <pc:sldChg chg="modAnim modNotesTx">
        <pc:chgData name="Wei Bai" userId="be857441-a184-4146-8eaa-0e6fb39255fd" providerId="ADAL" clId="{98A8BA91-1ACF-4A1E-B82F-A5A4FA24F25B}" dt="2022-10-12T08:36:19.827" v="16386" actId="20577"/>
        <pc:sldMkLst>
          <pc:docMk/>
          <pc:sldMk cId="2895208188" sldId="512"/>
        </pc:sldMkLst>
      </pc:sldChg>
      <pc:sldChg chg="modAnim modNotesTx">
        <pc:chgData name="Wei Bai" userId="be857441-a184-4146-8eaa-0e6fb39255fd" providerId="ADAL" clId="{98A8BA91-1ACF-4A1E-B82F-A5A4FA24F25B}" dt="2022-10-12T08:40:38.653" v="16456"/>
        <pc:sldMkLst>
          <pc:docMk/>
          <pc:sldMk cId="1446057271" sldId="513"/>
        </pc:sldMkLst>
      </pc:sldChg>
      <pc:sldChg chg="modSp mod">
        <pc:chgData name="Wei Bai" userId="be857441-a184-4146-8eaa-0e6fb39255fd" providerId="ADAL" clId="{98A8BA91-1ACF-4A1E-B82F-A5A4FA24F25B}" dt="2022-10-12T08:49:03.989" v="16458" actId="14100"/>
        <pc:sldMkLst>
          <pc:docMk/>
          <pc:sldMk cId="4174770573" sldId="514"/>
        </pc:sldMkLst>
        <pc:spChg chg="mod">
          <ac:chgData name="Wei Bai" userId="be857441-a184-4146-8eaa-0e6fb39255fd" providerId="ADAL" clId="{98A8BA91-1ACF-4A1E-B82F-A5A4FA24F25B}" dt="2022-10-12T08:49:03.989" v="16458" actId="14100"/>
          <ac:spMkLst>
            <pc:docMk/>
            <pc:sldMk cId="4174770573" sldId="514"/>
            <ac:spMk id="103" creationId="{00000000-0000-0000-0000-000000000000}"/>
          </ac:spMkLst>
        </pc:spChg>
      </pc:sldChg>
      <pc:sldChg chg="addSp delSp modSp mod modAnim">
        <pc:chgData name="Wei Bai" userId="be857441-a184-4146-8eaa-0e6fb39255fd" providerId="ADAL" clId="{98A8BA91-1ACF-4A1E-B82F-A5A4FA24F25B}" dt="2022-10-12T08:49:36.415" v="16462"/>
        <pc:sldMkLst>
          <pc:docMk/>
          <pc:sldMk cId="2470952498" sldId="515"/>
        </pc:sldMkLst>
        <pc:spChg chg="add mod">
          <ac:chgData name="Wei Bai" userId="be857441-a184-4146-8eaa-0e6fb39255fd" providerId="ADAL" clId="{98A8BA91-1ACF-4A1E-B82F-A5A4FA24F25B}" dt="2022-10-12T08:49:33.829" v="16460"/>
          <ac:spMkLst>
            <pc:docMk/>
            <pc:sldMk cId="2470952498" sldId="515"/>
            <ac:spMk id="2" creationId="{EBCA7FB6-65FF-BCBC-2E38-319FC1A8EA85}"/>
          </ac:spMkLst>
        </pc:spChg>
        <pc:spChg chg="del mod">
          <ac:chgData name="Wei Bai" userId="be857441-a184-4146-8eaa-0e6fb39255fd" providerId="ADAL" clId="{98A8BA91-1ACF-4A1E-B82F-A5A4FA24F25B}" dt="2022-10-12T08:49:33.297" v="16459" actId="478"/>
          <ac:spMkLst>
            <pc:docMk/>
            <pc:sldMk cId="2470952498" sldId="515"/>
            <ac:spMk id="103" creationId="{00000000-0000-0000-0000-000000000000}"/>
          </ac:spMkLst>
        </pc:spChg>
      </pc:sldChg>
      <pc:sldChg chg="addSp modSp mod modAnim">
        <pc:chgData name="Wei Bai" userId="be857441-a184-4146-8eaa-0e6fb39255fd" providerId="ADAL" clId="{98A8BA91-1ACF-4A1E-B82F-A5A4FA24F25B}" dt="2022-10-11T22:49:39.217" v="12325" actId="1076"/>
        <pc:sldMkLst>
          <pc:docMk/>
          <pc:sldMk cId="3788202153" sldId="516"/>
        </pc:sldMkLst>
        <pc:spChg chg="add mod">
          <ac:chgData name="Wei Bai" userId="be857441-a184-4146-8eaa-0e6fb39255fd" providerId="ADAL" clId="{98A8BA91-1ACF-4A1E-B82F-A5A4FA24F25B}" dt="2022-10-11T22:49:35.520" v="12324" actId="1076"/>
          <ac:spMkLst>
            <pc:docMk/>
            <pc:sldMk cId="3788202153" sldId="516"/>
            <ac:spMk id="3" creationId="{D6541466-1281-FC96-F4CB-D1B0657D1B69}"/>
          </ac:spMkLst>
        </pc:spChg>
        <pc:spChg chg="add mod">
          <ac:chgData name="Wei Bai" userId="be857441-a184-4146-8eaa-0e6fb39255fd" providerId="ADAL" clId="{98A8BA91-1ACF-4A1E-B82F-A5A4FA24F25B}" dt="2022-10-11T22:49:39.217" v="12325" actId="1076"/>
          <ac:spMkLst>
            <pc:docMk/>
            <pc:sldMk cId="3788202153" sldId="516"/>
            <ac:spMk id="4" creationId="{C860E005-14F3-783F-1428-57FBD656695A}"/>
          </ac:spMkLst>
        </pc:spChg>
        <pc:spChg chg="add mod">
          <ac:chgData name="Wei Bai" userId="be857441-a184-4146-8eaa-0e6fb39255fd" providerId="ADAL" clId="{98A8BA91-1ACF-4A1E-B82F-A5A4FA24F25B}" dt="2022-10-11T22:47:02.846" v="12225" actId="571"/>
          <ac:spMkLst>
            <pc:docMk/>
            <pc:sldMk cId="3788202153" sldId="516"/>
            <ac:spMk id="5" creationId="{2B4B4A87-BB70-98FC-D545-B68662D9FB6D}"/>
          </ac:spMkLst>
        </pc:spChg>
      </pc:sldChg>
      <pc:sldChg chg="del">
        <pc:chgData name="Wei Bai" userId="be857441-a184-4146-8eaa-0e6fb39255fd" providerId="ADAL" clId="{98A8BA91-1ACF-4A1E-B82F-A5A4FA24F25B}" dt="2022-10-11T22:50:02.808" v="12328" actId="47"/>
        <pc:sldMkLst>
          <pc:docMk/>
          <pc:sldMk cId="1608972331" sldId="517"/>
        </pc:sldMkLst>
      </pc:sldChg>
      <pc:sldChg chg="addSp delSp modSp add mod ord modAnim">
        <pc:chgData name="Wei Bai" userId="be857441-a184-4146-8eaa-0e6fb39255fd" providerId="ADAL" clId="{98A8BA91-1ACF-4A1E-B82F-A5A4FA24F25B}" dt="2022-10-12T09:38:00.991" v="16706"/>
        <pc:sldMkLst>
          <pc:docMk/>
          <pc:sldMk cId="2009448991" sldId="538"/>
        </pc:sldMkLst>
        <pc:spChg chg="add del mod">
          <ac:chgData name="Wei Bai" userId="be857441-a184-4146-8eaa-0e6fb39255fd" providerId="ADAL" clId="{98A8BA91-1ACF-4A1E-B82F-A5A4FA24F25B}" dt="2022-10-10T22:41:09.717" v="7433" actId="20577"/>
          <ac:spMkLst>
            <pc:docMk/>
            <pc:sldMk cId="2009448991" sldId="538"/>
            <ac:spMk id="2" creationId="{00000000-0000-0000-0000-000000000000}"/>
          </ac:spMkLst>
        </pc:spChg>
        <pc:spChg chg="add del mod">
          <ac:chgData name="Wei Bai" userId="be857441-a184-4146-8eaa-0e6fb39255fd" providerId="ADAL" clId="{98A8BA91-1ACF-4A1E-B82F-A5A4FA24F25B}" dt="2022-10-10T22:53:33.685" v="7616" actId="478"/>
          <ac:spMkLst>
            <pc:docMk/>
            <pc:sldMk cId="2009448991" sldId="538"/>
            <ac:spMk id="3" creationId="{96D637AD-CA1A-CAE1-2C4E-93934162B566}"/>
          </ac:spMkLst>
        </pc:spChg>
        <pc:spChg chg="mod">
          <ac:chgData name="Wei Bai" userId="be857441-a184-4146-8eaa-0e6fb39255fd" providerId="ADAL" clId="{98A8BA91-1ACF-4A1E-B82F-A5A4FA24F25B}" dt="2022-10-10T22:50:47.308" v="7534" actId="20577"/>
          <ac:spMkLst>
            <pc:docMk/>
            <pc:sldMk cId="2009448991" sldId="538"/>
            <ac:spMk id="4"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18"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19"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1"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3"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4"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5"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6"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7"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8"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9" creationId="{00000000-0000-0000-0000-000000000000}"/>
          </ac:spMkLst>
        </pc:spChg>
        <pc:spChg chg="mod">
          <ac:chgData name="Wei Bai" userId="be857441-a184-4146-8eaa-0e6fb39255fd" providerId="ADAL" clId="{98A8BA91-1ACF-4A1E-B82F-A5A4FA24F25B}" dt="2022-10-10T22:52:19.930" v="7595" actId="20577"/>
          <ac:spMkLst>
            <pc:docMk/>
            <pc:sldMk cId="2009448991" sldId="538"/>
            <ac:spMk id="42"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3"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4"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5"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6"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7"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8"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9"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50"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51"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52"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3"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6"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7"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8"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9"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0"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1"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2"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3"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4"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5"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6"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7"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9"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0"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1"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2"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3"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4" creationId="{00000000-0000-0000-0000-000000000000}"/>
          </ac:spMkLst>
        </pc:spChg>
        <pc:grpChg chg="mod">
          <ac:chgData name="Wei Bai" userId="be857441-a184-4146-8eaa-0e6fb39255fd" providerId="ADAL" clId="{98A8BA91-1ACF-4A1E-B82F-A5A4FA24F25B}" dt="2022-10-10T09:08:33.509" v="7147" actId="1076"/>
          <ac:grpSpMkLst>
            <pc:docMk/>
            <pc:sldMk cId="2009448991" sldId="538"/>
            <ac:grpSpMk id="54" creationId="{00000000-0000-0000-0000-000000000000}"/>
          </ac:grpSpMkLst>
        </pc:grpChg>
      </pc:sldChg>
      <pc:sldChg chg="addSp delSp modSp add mod">
        <pc:chgData name="Wei Bai" userId="be857441-a184-4146-8eaa-0e6fb39255fd" providerId="ADAL" clId="{98A8BA91-1ACF-4A1E-B82F-A5A4FA24F25B}" dt="2022-10-12T09:39:22.701" v="16711" actId="20577"/>
        <pc:sldMkLst>
          <pc:docMk/>
          <pc:sldMk cId="3784765872" sldId="542"/>
        </pc:sldMkLst>
        <pc:spChg chg="del mod">
          <ac:chgData name="Wei Bai" userId="be857441-a184-4146-8eaa-0e6fb39255fd" providerId="ADAL" clId="{98A8BA91-1ACF-4A1E-B82F-A5A4FA24F25B}" dt="2022-10-10T09:24:24.542" v="7198" actId="478"/>
          <ac:spMkLst>
            <pc:docMk/>
            <pc:sldMk cId="3784765872" sldId="542"/>
            <ac:spMk id="2" creationId="{00000000-0000-0000-0000-000000000000}"/>
          </ac:spMkLst>
        </pc:spChg>
        <pc:spChg chg="mod">
          <ac:chgData name="Wei Bai" userId="be857441-a184-4146-8eaa-0e6fb39255fd" providerId="ADAL" clId="{98A8BA91-1ACF-4A1E-B82F-A5A4FA24F25B}" dt="2022-10-12T09:39:17.486" v="16710" actId="20577"/>
          <ac:spMkLst>
            <pc:docMk/>
            <pc:sldMk cId="3784765872" sldId="542"/>
            <ac:spMk id="3" creationId="{00000000-0000-0000-0000-000000000000}"/>
          </ac:spMkLst>
        </pc:spChg>
        <pc:spChg chg="add del mod">
          <ac:chgData name="Wei Bai" userId="be857441-a184-4146-8eaa-0e6fb39255fd" providerId="ADAL" clId="{98A8BA91-1ACF-4A1E-B82F-A5A4FA24F25B}" dt="2022-10-10T09:24:22.508" v="7197"/>
          <ac:spMkLst>
            <pc:docMk/>
            <pc:sldMk cId="3784765872" sldId="542"/>
            <ac:spMk id="4" creationId="{FDEFE860-128A-6355-4295-FB22CBB6D186}"/>
          </ac:spMkLst>
        </pc:spChg>
        <pc:spChg chg="add mod">
          <ac:chgData name="Wei Bai" userId="be857441-a184-4146-8eaa-0e6fb39255fd" providerId="ADAL" clId="{98A8BA91-1ACF-4A1E-B82F-A5A4FA24F25B}" dt="2022-10-11T04:36:31.281" v="8484" actId="20577"/>
          <ac:spMkLst>
            <pc:docMk/>
            <pc:sldMk cId="3784765872" sldId="542"/>
            <ac:spMk id="8" creationId="{7A4D4B97-A4C9-2A58-475D-47C1F24EC190}"/>
          </ac:spMkLst>
        </pc:spChg>
        <pc:spChg chg="mod">
          <ac:chgData name="Wei Bai" userId="be857441-a184-4146-8eaa-0e6fb39255fd" providerId="ADAL" clId="{98A8BA91-1ACF-4A1E-B82F-A5A4FA24F25B}" dt="2022-10-10T09:24:48.093" v="7235" actId="1076"/>
          <ac:spMkLst>
            <pc:docMk/>
            <pc:sldMk cId="3784765872" sldId="542"/>
            <ac:spMk id="10" creationId="{00000000-0000-0000-0000-000000000000}"/>
          </ac:spMkLst>
        </pc:spChg>
        <pc:spChg chg="add del mod">
          <ac:chgData name="Wei Bai" userId="be857441-a184-4146-8eaa-0e6fb39255fd" providerId="ADAL" clId="{98A8BA91-1ACF-4A1E-B82F-A5A4FA24F25B}" dt="2022-10-10T09:24:25.885" v="7200"/>
          <ac:spMkLst>
            <pc:docMk/>
            <pc:sldMk cId="3784765872" sldId="542"/>
            <ac:spMk id="11" creationId="{21C8A6A3-61EA-6469-C15F-A6CC759C9324}"/>
          </ac:spMkLst>
        </pc:spChg>
        <pc:spChg chg="mod">
          <ac:chgData name="Wei Bai" userId="be857441-a184-4146-8eaa-0e6fb39255fd" providerId="ADAL" clId="{98A8BA91-1ACF-4A1E-B82F-A5A4FA24F25B}" dt="2022-10-12T09:39:14.591" v="16709" actId="20577"/>
          <ac:spMkLst>
            <pc:docMk/>
            <pc:sldMk cId="3784765872" sldId="542"/>
            <ac:spMk id="17" creationId="{00000000-0000-0000-0000-000000000000}"/>
          </ac:spMkLst>
        </pc:spChg>
        <pc:spChg chg="mod">
          <ac:chgData name="Wei Bai" userId="be857441-a184-4146-8eaa-0e6fb39255fd" providerId="ADAL" clId="{98A8BA91-1ACF-4A1E-B82F-A5A4FA24F25B}" dt="2022-10-12T09:39:22.701" v="16711" actId="20577"/>
          <ac:spMkLst>
            <pc:docMk/>
            <pc:sldMk cId="3784765872" sldId="542"/>
            <ac:spMk id="40" creationId="{00000000-0000-0000-0000-000000000000}"/>
          </ac:spMkLst>
        </pc:spChg>
        <pc:spChg chg="mod">
          <ac:chgData name="Wei Bai" userId="be857441-a184-4146-8eaa-0e6fb39255fd" providerId="ADAL" clId="{98A8BA91-1ACF-4A1E-B82F-A5A4FA24F25B}" dt="2022-10-10T09:22:58.580" v="7186" actId="207"/>
          <ac:spMkLst>
            <pc:docMk/>
            <pc:sldMk cId="3784765872" sldId="542"/>
            <ac:spMk id="41" creationId="{00000000-0000-0000-0000-000000000000}"/>
          </ac:spMkLst>
        </pc:spChg>
        <pc:spChg chg="mod">
          <ac:chgData name="Wei Bai" userId="be857441-a184-4146-8eaa-0e6fb39255fd" providerId="ADAL" clId="{98A8BA91-1ACF-4A1E-B82F-A5A4FA24F25B}" dt="2022-10-10T09:19:48.188" v="7162" actId="207"/>
          <ac:spMkLst>
            <pc:docMk/>
            <pc:sldMk cId="3784765872" sldId="542"/>
            <ac:spMk id="42" creationId="{00000000-0000-0000-0000-000000000000}"/>
          </ac:spMkLst>
        </pc:spChg>
        <pc:spChg chg="mod">
          <ac:chgData name="Wei Bai" userId="be857441-a184-4146-8eaa-0e6fb39255fd" providerId="ADAL" clId="{98A8BA91-1ACF-4A1E-B82F-A5A4FA24F25B}" dt="2022-10-10T09:19:51.813" v="7163" actId="207"/>
          <ac:spMkLst>
            <pc:docMk/>
            <pc:sldMk cId="3784765872" sldId="542"/>
            <ac:spMk id="43" creationId="{00000000-0000-0000-0000-000000000000}"/>
          </ac:spMkLst>
        </pc:spChg>
        <pc:spChg chg="mod">
          <ac:chgData name="Wei Bai" userId="be857441-a184-4146-8eaa-0e6fb39255fd" providerId="ADAL" clId="{98A8BA91-1ACF-4A1E-B82F-A5A4FA24F25B}" dt="2022-10-12T09:39:08" v="16707" actId="20577"/>
          <ac:spMkLst>
            <pc:docMk/>
            <pc:sldMk cId="3784765872" sldId="542"/>
            <ac:spMk id="60" creationId="{00000000-0000-0000-0000-000000000000}"/>
          </ac:spMkLst>
        </pc:spChg>
        <pc:spChg chg="mod">
          <ac:chgData name="Wei Bai" userId="be857441-a184-4146-8eaa-0e6fb39255fd" providerId="ADAL" clId="{98A8BA91-1ACF-4A1E-B82F-A5A4FA24F25B}" dt="2022-10-10T09:22:59.524" v="7190" actId="207"/>
          <ac:spMkLst>
            <pc:docMk/>
            <pc:sldMk cId="3784765872" sldId="542"/>
            <ac:spMk id="65" creationId="{00000000-0000-0000-0000-000000000000}"/>
          </ac:spMkLst>
        </pc:spChg>
        <pc:spChg chg="mod">
          <ac:chgData name="Wei Bai" userId="be857441-a184-4146-8eaa-0e6fb39255fd" providerId="ADAL" clId="{98A8BA91-1ACF-4A1E-B82F-A5A4FA24F25B}" dt="2022-10-12T09:39:11.732" v="16708" actId="20577"/>
          <ac:spMkLst>
            <pc:docMk/>
            <pc:sldMk cId="3784765872" sldId="542"/>
            <ac:spMk id="69" creationId="{00000000-0000-0000-0000-000000000000}"/>
          </ac:spMkLst>
        </pc:spChg>
        <pc:spChg chg="mod">
          <ac:chgData name="Wei Bai" userId="be857441-a184-4146-8eaa-0e6fb39255fd" providerId="ADAL" clId="{98A8BA91-1ACF-4A1E-B82F-A5A4FA24F25B}" dt="2022-10-10T09:22:59.330" v="7189" actId="207"/>
          <ac:spMkLst>
            <pc:docMk/>
            <pc:sldMk cId="3784765872" sldId="542"/>
            <ac:spMk id="72" creationId="{00000000-0000-0000-0000-000000000000}"/>
          </ac:spMkLst>
        </pc:spChg>
        <pc:spChg chg="mod">
          <ac:chgData name="Wei Bai" userId="be857441-a184-4146-8eaa-0e6fb39255fd" providerId="ADAL" clId="{98A8BA91-1ACF-4A1E-B82F-A5A4FA24F25B}" dt="2022-10-10T09:21:58.606" v="7178" actId="207"/>
          <ac:spMkLst>
            <pc:docMk/>
            <pc:sldMk cId="3784765872" sldId="542"/>
            <ac:spMk id="75" creationId="{00000000-0000-0000-0000-000000000000}"/>
          </ac:spMkLst>
        </pc:spChg>
        <pc:spChg chg="mod">
          <ac:chgData name="Wei Bai" userId="be857441-a184-4146-8eaa-0e6fb39255fd" providerId="ADAL" clId="{98A8BA91-1ACF-4A1E-B82F-A5A4FA24F25B}" dt="2022-10-10T09:19:42.842" v="7161" actId="207"/>
          <ac:spMkLst>
            <pc:docMk/>
            <pc:sldMk cId="3784765872" sldId="542"/>
            <ac:spMk id="77" creationId="{00000000-0000-0000-0000-000000000000}"/>
          </ac:spMkLst>
        </pc:spChg>
        <pc:spChg chg="mod">
          <ac:chgData name="Wei Bai" userId="be857441-a184-4146-8eaa-0e6fb39255fd" providerId="ADAL" clId="{98A8BA91-1ACF-4A1E-B82F-A5A4FA24F25B}" dt="2022-10-10T09:20:12.085" v="7168" actId="113"/>
          <ac:spMkLst>
            <pc:docMk/>
            <pc:sldMk cId="3784765872" sldId="542"/>
            <ac:spMk id="81" creationId="{00000000-0000-0000-0000-000000000000}"/>
          </ac:spMkLst>
        </pc:spChg>
        <pc:spChg chg="mod">
          <ac:chgData name="Wei Bai" userId="be857441-a184-4146-8eaa-0e6fb39255fd" providerId="ADAL" clId="{98A8BA91-1ACF-4A1E-B82F-A5A4FA24F25B}" dt="2022-10-10T09:20:15.797" v="7169" actId="113"/>
          <ac:spMkLst>
            <pc:docMk/>
            <pc:sldMk cId="3784765872" sldId="542"/>
            <ac:spMk id="82" creationId="{00000000-0000-0000-0000-000000000000}"/>
          </ac:spMkLst>
        </pc:spChg>
        <pc:spChg chg="mod">
          <ac:chgData name="Wei Bai" userId="be857441-a184-4146-8eaa-0e6fb39255fd" providerId="ADAL" clId="{98A8BA91-1ACF-4A1E-B82F-A5A4FA24F25B}" dt="2022-10-10T21:48:53.386" v="7279" actId="20577"/>
          <ac:spMkLst>
            <pc:docMk/>
            <pc:sldMk cId="3784765872" sldId="542"/>
            <ac:spMk id="99" creationId="{00000000-0000-0000-0000-000000000000}"/>
          </ac:spMkLst>
        </pc:spChg>
        <pc:spChg chg="mod">
          <ac:chgData name="Wei Bai" userId="be857441-a184-4146-8eaa-0e6fb39255fd" providerId="ADAL" clId="{98A8BA91-1ACF-4A1E-B82F-A5A4FA24F25B}" dt="2022-10-10T09:22:40.479" v="7181" actId="207"/>
          <ac:spMkLst>
            <pc:docMk/>
            <pc:sldMk cId="3784765872" sldId="542"/>
            <ac:spMk id="104" creationId="{00000000-0000-0000-0000-000000000000}"/>
          </ac:spMkLst>
        </pc:spChg>
        <pc:cxnChg chg="mod">
          <ac:chgData name="Wei Bai" userId="be857441-a184-4146-8eaa-0e6fb39255fd" providerId="ADAL" clId="{98A8BA91-1ACF-4A1E-B82F-A5A4FA24F25B}" dt="2022-10-10T09:22:58.941" v="7187" actId="208"/>
          <ac:cxnSpMkLst>
            <pc:docMk/>
            <pc:sldMk cId="3784765872" sldId="542"/>
            <ac:cxnSpMk id="9" creationId="{00000000-0000-0000-0000-000000000000}"/>
          </ac:cxnSpMkLst>
        </pc:cxnChg>
        <pc:cxnChg chg="mod">
          <ac:chgData name="Wei Bai" userId="be857441-a184-4146-8eaa-0e6fb39255fd" providerId="ADAL" clId="{98A8BA91-1ACF-4A1E-B82F-A5A4FA24F25B}" dt="2022-10-10T09:22:59.138" v="7188" actId="208"/>
          <ac:cxnSpMkLst>
            <pc:docMk/>
            <pc:sldMk cId="3784765872" sldId="542"/>
            <ac:cxnSpMk id="12" creationId="{00000000-0000-0000-0000-000000000000}"/>
          </ac:cxnSpMkLst>
        </pc:cxnChg>
        <pc:cxnChg chg="mod">
          <ac:chgData name="Wei Bai" userId="be857441-a184-4146-8eaa-0e6fb39255fd" providerId="ADAL" clId="{98A8BA91-1ACF-4A1E-B82F-A5A4FA24F25B}" dt="2022-10-10T09:22:59.723" v="7191" actId="108"/>
          <ac:cxnSpMkLst>
            <pc:docMk/>
            <pc:sldMk cId="3784765872" sldId="542"/>
            <ac:cxnSpMk id="101" creationId="{00000000-0000-0000-0000-000000000000}"/>
          </ac:cxnSpMkLst>
        </pc:cxnChg>
        <pc:cxnChg chg="mod">
          <ac:chgData name="Wei Bai" userId="be857441-a184-4146-8eaa-0e6fb39255fd" providerId="ADAL" clId="{98A8BA91-1ACF-4A1E-B82F-A5A4FA24F25B}" dt="2022-10-10T09:22:59.945" v="7192" actId="108"/>
          <ac:cxnSpMkLst>
            <pc:docMk/>
            <pc:sldMk cId="3784765872" sldId="542"/>
            <ac:cxnSpMk id="102" creationId="{00000000-0000-0000-0000-000000000000}"/>
          </ac:cxnSpMkLst>
        </pc:cxnChg>
      </pc:sldChg>
      <pc:sldChg chg="addSp delSp modSp add del mod setBg">
        <pc:chgData name="Wei Bai" userId="be857441-a184-4146-8eaa-0e6fb39255fd" providerId="ADAL" clId="{98A8BA91-1ACF-4A1E-B82F-A5A4FA24F25B}" dt="2022-10-11T00:01:51.084" v="7851" actId="1076"/>
        <pc:sldMkLst>
          <pc:docMk/>
          <pc:sldMk cId="4133113786" sldId="2083"/>
        </pc:sldMkLst>
        <pc:spChg chg="mod">
          <ac:chgData name="Wei Bai" userId="be857441-a184-4146-8eaa-0e6fb39255fd" providerId="ADAL" clId="{98A8BA91-1ACF-4A1E-B82F-A5A4FA24F25B}" dt="2022-10-11T00:01:51.084" v="7851" actId="1076"/>
          <ac:spMkLst>
            <pc:docMk/>
            <pc:sldMk cId="4133113786" sldId="2083"/>
            <ac:spMk id="2" creationId="{A989402A-1711-5542-8EBD-3D1C051EF637}"/>
          </ac:spMkLst>
        </pc:spChg>
        <pc:spChg chg="mod">
          <ac:chgData name="Wei Bai" userId="be857441-a184-4146-8eaa-0e6fb39255fd" providerId="ADAL" clId="{98A8BA91-1ACF-4A1E-B82F-A5A4FA24F25B}" dt="2022-10-11T00:01:51.084" v="7851" actId="1076"/>
          <ac:spMkLst>
            <pc:docMk/>
            <pc:sldMk cId="4133113786" sldId="2083"/>
            <ac:spMk id="3" creationId="{4ABC9F4D-734B-DE42-BA79-7D4740FA0462}"/>
          </ac:spMkLst>
        </pc:spChg>
        <pc:spChg chg="add del mod">
          <ac:chgData name="Wei Bai" userId="be857441-a184-4146-8eaa-0e6fb39255fd" providerId="ADAL" clId="{98A8BA91-1ACF-4A1E-B82F-A5A4FA24F25B}" dt="2022-10-10T07:36:13.023" v="6245"/>
          <ac:spMkLst>
            <pc:docMk/>
            <pc:sldMk cId="4133113786" sldId="2083"/>
            <ac:spMk id="4" creationId="{1C036B18-AFA7-7B7E-160C-31DB96BC2B70}"/>
          </ac:spMkLst>
        </pc:spChg>
        <pc:spChg chg="mod">
          <ac:chgData name="Wei Bai" userId="be857441-a184-4146-8eaa-0e6fb39255fd" providerId="ADAL" clId="{98A8BA91-1ACF-4A1E-B82F-A5A4FA24F25B}" dt="2022-10-11T00:01:51.084" v="7851" actId="1076"/>
          <ac:spMkLst>
            <pc:docMk/>
            <pc:sldMk cId="4133113786" sldId="2083"/>
            <ac:spMk id="5" creationId="{F9D0C0F6-B8E9-44A9-8AA1-8642E91FECC3}"/>
          </ac:spMkLst>
        </pc:spChg>
        <pc:spChg chg="del mod">
          <ac:chgData name="Wei Bai" userId="be857441-a184-4146-8eaa-0e6fb39255fd" providerId="ADAL" clId="{98A8BA91-1ACF-4A1E-B82F-A5A4FA24F25B}" dt="2022-10-11T00:00:02.326" v="7813" actId="478"/>
          <ac:spMkLst>
            <pc:docMk/>
            <pc:sldMk cId="4133113786" sldId="2083"/>
            <ac:spMk id="8" creationId="{0BCEFF59-0636-431D-92C4-926CB10F92C4}"/>
          </ac:spMkLst>
        </pc:spChg>
        <pc:spChg chg="add del mod">
          <ac:chgData name="Wei Bai" userId="be857441-a184-4146-8eaa-0e6fb39255fd" providerId="ADAL" clId="{98A8BA91-1ACF-4A1E-B82F-A5A4FA24F25B}" dt="2022-10-10T07:36:13.023" v="6245"/>
          <ac:spMkLst>
            <pc:docMk/>
            <pc:sldMk cId="4133113786" sldId="2083"/>
            <ac:spMk id="10" creationId="{3BBFAE06-3529-EA25-E8D6-3044A17EF0BC}"/>
          </ac:spMkLst>
        </pc:spChg>
        <pc:spChg chg="add del mod">
          <ac:chgData name="Wei Bai" userId="be857441-a184-4146-8eaa-0e6fb39255fd" providerId="ADAL" clId="{98A8BA91-1ACF-4A1E-B82F-A5A4FA24F25B}" dt="2022-10-11T00:01:41.819" v="7850" actId="108"/>
          <ac:spMkLst>
            <pc:docMk/>
            <pc:sldMk cId="4133113786" sldId="2083"/>
            <ac:spMk id="10" creationId="{BAEFCABD-A0A7-89D5-3F3D-E00F4C7DB787}"/>
          </ac:spMkLst>
        </pc:spChg>
        <pc:spChg chg="add del mod">
          <ac:chgData name="Wei Bai" userId="be857441-a184-4146-8eaa-0e6fb39255fd" providerId="ADAL" clId="{98A8BA91-1ACF-4A1E-B82F-A5A4FA24F25B}" dt="2022-10-10T07:36:13.023" v="6245"/>
          <ac:spMkLst>
            <pc:docMk/>
            <pc:sldMk cId="4133113786" sldId="2083"/>
            <ac:spMk id="11" creationId="{BC66FEEA-9FC2-2833-35A4-4A8D5761C2AF}"/>
          </ac:spMkLst>
        </pc:spChg>
        <pc:spChg chg="add del mod">
          <ac:chgData name="Wei Bai" userId="be857441-a184-4146-8eaa-0e6fb39255fd" providerId="ADAL" clId="{98A8BA91-1ACF-4A1E-B82F-A5A4FA24F25B}" dt="2022-10-10T07:36:13.023" v="6245"/>
          <ac:spMkLst>
            <pc:docMk/>
            <pc:sldMk cId="4133113786" sldId="2083"/>
            <ac:spMk id="12" creationId="{10CFAA90-7BD8-27E6-AF1D-A6642157B42C}"/>
          </ac:spMkLst>
        </pc:spChg>
        <pc:spChg chg="add del mod">
          <ac:chgData name="Wei Bai" userId="be857441-a184-4146-8eaa-0e6fb39255fd" providerId="ADAL" clId="{98A8BA91-1ACF-4A1E-B82F-A5A4FA24F25B}" dt="2022-10-11T00:01:30.471" v="7848" actId="478"/>
          <ac:spMkLst>
            <pc:docMk/>
            <pc:sldMk cId="4133113786" sldId="2083"/>
            <ac:spMk id="12" creationId="{2B795ACA-E92D-A22B-4943-3C262E8831BE}"/>
          </ac:spMkLst>
        </pc:spChg>
        <pc:spChg chg="add del mod">
          <ac:chgData name="Wei Bai" userId="be857441-a184-4146-8eaa-0e6fb39255fd" providerId="ADAL" clId="{98A8BA91-1ACF-4A1E-B82F-A5A4FA24F25B}" dt="2022-10-11T00:01:29.592" v="7846"/>
          <ac:spMkLst>
            <pc:docMk/>
            <pc:sldMk cId="4133113786" sldId="2083"/>
            <ac:spMk id="15" creationId="{23DC40A9-D804-826B-AC3F-5800CA274D8D}"/>
          </ac:spMkLst>
        </pc:spChg>
        <pc:spChg chg="add del mod">
          <ac:chgData name="Wei Bai" userId="be857441-a184-4146-8eaa-0e6fb39255fd" providerId="ADAL" clId="{98A8BA91-1ACF-4A1E-B82F-A5A4FA24F25B}" dt="2022-10-10T07:36:13.023" v="6245"/>
          <ac:spMkLst>
            <pc:docMk/>
            <pc:sldMk cId="4133113786" sldId="2083"/>
            <ac:spMk id="15" creationId="{FEE0A5AA-88A0-17F6-A118-64B965E28859}"/>
          </ac:spMkLst>
        </pc:spChg>
        <pc:spChg chg="add del mod">
          <ac:chgData name="Wei Bai" userId="be857441-a184-4146-8eaa-0e6fb39255fd" providerId="ADAL" clId="{98A8BA91-1ACF-4A1E-B82F-A5A4FA24F25B}" dt="2022-10-10T07:36:20.640" v="6249"/>
          <ac:spMkLst>
            <pc:docMk/>
            <pc:sldMk cId="4133113786" sldId="2083"/>
            <ac:spMk id="18" creationId="{F48C7BC3-F2AB-69FF-B788-49317F3F4C86}"/>
          </ac:spMkLst>
        </pc:spChg>
        <pc:spChg chg="add del mod">
          <ac:chgData name="Wei Bai" userId="be857441-a184-4146-8eaa-0e6fb39255fd" providerId="ADAL" clId="{98A8BA91-1ACF-4A1E-B82F-A5A4FA24F25B}" dt="2022-10-10T07:36:20.640" v="6249"/>
          <ac:spMkLst>
            <pc:docMk/>
            <pc:sldMk cId="4133113786" sldId="2083"/>
            <ac:spMk id="19" creationId="{B2214D8C-22EB-6FBA-827F-DD3B5D9577F7}"/>
          </ac:spMkLst>
        </pc:spChg>
        <pc:spChg chg="add del mod">
          <ac:chgData name="Wei Bai" userId="be857441-a184-4146-8eaa-0e6fb39255fd" providerId="ADAL" clId="{98A8BA91-1ACF-4A1E-B82F-A5A4FA24F25B}" dt="2022-10-10T07:36:20.640" v="6249"/>
          <ac:spMkLst>
            <pc:docMk/>
            <pc:sldMk cId="4133113786" sldId="2083"/>
            <ac:spMk id="20" creationId="{F3EC0EE6-F639-1FE7-FA79-419056A8E1E5}"/>
          </ac:spMkLst>
        </pc:spChg>
        <pc:spChg chg="add del mod">
          <ac:chgData name="Wei Bai" userId="be857441-a184-4146-8eaa-0e6fb39255fd" providerId="ADAL" clId="{98A8BA91-1ACF-4A1E-B82F-A5A4FA24F25B}" dt="2022-10-10T07:36:20.640" v="6249"/>
          <ac:spMkLst>
            <pc:docMk/>
            <pc:sldMk cId="4133113786" sldId="2083"/>
            <ac:spMk id="21" creationId="{1EB0B907-1FFD-9EB0-1579-A52E1F0C4F07}"/>
          </ac:spMkLst>
        </pc:spChg>
        <pc:spChg chg="add del mod">
          <ac:chgData name="Wei Bai" userId="be857441-a184-4146-8eaa-0e6fb39255fd" providerId="ADAL" clId="{98A8BA91-1ACF-4A1E-B82F-A5A4FA24F25B}" dt="2022-10-10T07:36:20.640" v="6249"/>
          <ac:spMkLst>
            <pc:docMk/>
            <pc:sldMk cId="4133113786" sldId="2083"/>
            <ac:spMk id="22" creationId="{31B1A97C-F7AF-9735-441E-C687C896E6EE}"/>
          </ac:spMkLst>
        </pc:spChg>
        <pc:spChg chg="mod">
          <ac:chgData name="Wei Bai" userId="be857441-a184-4146-8eaa-0e6fb39255fd" providerId="ADAL" clId="{98A8BA91-1ACF-4A1E-B82F-A5A4FA24F25B}" dt="2022-10-10T07:40:41.819" v="6262" actId="1076"/>
          <ac:spMkLst>
            <pc:docMk/>
            <pc:sldMk cId="4133113786" sldId="2083"/>
            <ac:spMk id="29" creationId="{59474E14-7353-F6B7-E3E8-32891B84DB9D}"/>
          </ac:spMkLst>
        </pc:spChg>
        <pc:spChg chg="mod">
          <ac:chgData name="Wei Bai" userId="be857441-a184-4146-8eaa-0e6fb39255fd" providerId="ADAL" clId="{98A8BA91-1ACF-4A1E-B82F-A5A4FA24F25B}" dt="2022-10-10T07:40:47.069" v="6263" actId="571"/>
          <ac:spMkLst>
            <pc:docMk/>
            <pc:sldMk cId="4133113786" sldId="2083"/>
            <ac:spMk id="64" creationId="{44053A9F-8609-B50F-8B60-6493F1D6852A}"/>
          </ac:spMkLst>
        </pc:spChg>
        <pc:spChg chg="mod">
          <ac:chgData name="Wei Bai" userId="be857441-a184-4146-8eaa-0e6fb39255fd" providerId="ADAL" clId="{98A8BA91-1ACF-4A1E-B82F-A5A4FA24F25B}" dt="2022-10-10T07:40:47.069" v="6263" actId="571"/>
          <ac:spMkLst>
            <pc:docMk/>
            <pc:sldMk cId="4133113786" sldId="2083"/>
            <ac:spMk id="70" creationId="{C002C71A-C9E4-204F-152E-F3EB8337D1BA}"/>
          </ac:spMkLst>
        </pc:spChg>
        <pc:spChg chg="mod">
          <ac:chgData name="Wei Bai" userId="be857441-a184-4146-8eaa-0e6fb39255fd" providerId="ADAL" clId="{98A8BA91-1ACF-4A1E-B82F-A5A4FA24F25B}" dt="2022-10-10T07:40:47.069" v="6263" actId="571"/>
          <ac:spMkLst>
            <pc:docMk/>
            <pc:sldMk cId="4133113786" sldId="2083"/>
            <ac:spMk id="71" creationId="{F17F7B76-7728-E6C6-D60D-98E6D8B7C18D}"/>
          </ac:spMkLst>
        </pc:spChg>
        <pc:spChg chg="mod">
          <ac:chgData name="Wei Bai" userId="be857441-a184-4146-8eaa-0e6fb39255fd" providerId="ADAL" clId="{98A8BA91-1ACF-4A1E-B82F-A5A4FA24F25B}" dt="2022-10-10T07:40:47.069" v="6263" actId="571"/>
          <ac:spMkLst>
            <pc:docMk/>
            <pc:sldMk cId="4133113786" sldId="2083"/>
            <ac:spMk id="72" creationId="{D8600DF4-39C3-ECB1-0A09-E38B50FF32EF}"/>
          </ac:spMkLst>
        </pc:spChg>
        <pc:spChg chg="mod">
          <ac:chgData name="Wei Bai" userId="be857441-a184-4146-8eaa-0e6fb39255fd" providerId="ADAL" clId="{98A8BA91-1ACF-4A1E-B82F-A5A4FA24F25B}" dt="2022-10-10T07:40:47.069" v="6263" actId="571"/>
          <ac:spMkLst>
            <pc:docMk/>
            <pc:sldMk cId="4133113786" sldId="2083"/>
            <ac:spMk id="73" creationId="{653BB737-2CA4-3F09-0E8E-B286C1B13614}"/>
          </ac:spMkLst>
        </pc:spChg>
        <pc:spChg chg="mod">
          <ac:chgData name="Wei Bai" userId="be857441-a184-4146-8eaa-0e6fb39255fd" providerId="ADAL" clId="{98A8BA91-1ACF-4A1E-B82F-A5A4FA24F25B}" dt="2022-10-10T07:40:47.069" v="6263" actId="571"/>
          <ac:spMkLst>
            <pc:docMk/>
            <pc:sldMk cId="4133113786" sldId="2083"/>
            <ac:spMk id="74" creationId="{F5B1CB1C-079F-30B8-C010-F397513FC14E}"/>
          </ac:spMkLst>
        </pc:spChg>
        <pc:spChg chg="mod">
          <ac:chgData name="Wei Bai" userId="be857441-a184-4146-8eaa-0e6fb39255fd" providerId="ADAL" clId="{98A8BA91-1ACF-4A1E-B82F-A5A4FA24F25B}" dt="2022-10-10T07:40:47.069" v="6263" actId="571"/>
          <ac:spMkLst>
            <pc:docMk/>
            <pc:sldMk cId="4133113786" sldId="2083"/>
            <ac:spMk id="75" creationId="{FD377EBB-690F-05D1-E026-3117FF282913}"/>
          </ac:spMkLst>
        </pc:spChg>
        <pc:spChg chg="mod">
          <ac:chgData name="Wei Bai" userId="be857441-a184-4146-8eaa-0e6fb39255fd" providerId="ADAL" clId="{98A8BA91-1ACF-4A1E-B82F-A5A4FA24F25B}" dt="2022-10-10T07:40:47.069" v="6263" actId="571"/>
          <ac:spMkLst>
            <pc:docMk/>
            <pc:sldMk cId="4133113786" sldId="2083"/>
            <ac:spMk id="76" creationId="{D3F6FA0B-FB81-7304-7387-99D252428002}"/>
          </ac:spMkLst>
        </pc:spChg>
        <pc:spChg chg="mod">
          <ac:chgData name="Wei Bai" userId="be857441-a184-4146-8eaa-0e6fb39255fd" providerId="ADAL" clId="{98A8BA91-1ACF-4A1E-B82F-A5A4FA24F25B}" dt="2022-10-10T07:40:47.069" v="6263" actId="571"/>
          <ac:spMkLst>
            <pc:docMk/>
            <pc:sldMk cId="4133113786" sldId="2083"/>
            <ac:spMk id="77" creationId="{EC7471B3-C17B-8FF1-6DA2-8BA50D6531BD}"/>
          </ac:spMkLst>
        </pc:spChg>
        <pc:spChg chg="mod">
          <ac:chgData name="Wei Bai" userId="be857441-a184-4146-8eaa-0e6fb39255fd" providerId="ADAL" clId="{98A8BA91-1ACF-4A1E-B82F-A5A4FA24F25B}" dt="2022-10-10T07:40:47.069" v="6263" actId="571"/>
          <ac:spMkLst>
            <pc:docMk/>
            <pc:sldMk cId="4133113786" sldId="2083"/>
            <ac:spMk id="78" creationId="{4ADC655E-BFCE-2EFF-8333-9407F8A33529}"/>
          </ac:spMkLst>
        </pc:spChg>
        <pc:spChg chg="mod">
          <ac:chgData name="Wei Bai" userId="be857441-a184-4146-8eaa-0e6fb39255fd" providerId="ADAL" clId="{98A8BA91-1ACF-4A1E-B82F-A5A4FA24F25B}" dt="2022-10-10T07:40:47.069" v="6263" actId="571"/>
          <ac:spMkLst>
            <pc:docMk/>
            <pc:sldMk cId="4133113786" sldId="2083"/>
            <ac:spMk id="79" creationId="{A7541E98-C702-99E6-F729-F381A0852242}"/>
          </ac:spMkLst>
        </pc:spChg>
        <pc:spChg chg="mod">
          <ac:chgData name="Wei Bai" userId="be857441-a184-4146-8eaa-0e6fb39255fd" providerId="ADAL" clId="{98A8BA91-1ACF-4A1E-B82F-A5A4FA24F25B}" dt="2022-10-10T07:40:47.069" v="6263" actId="571"/>
          <ac:spMkLst>
            <pc:docMk/>
            <pc:sldMk cId="4133113786" sldId="2083"/>
            <ac:spMk id="80" creationId="{E48BFACC-0637-C54B-8917-FF58380AA1DE}"/>
          </ac:spMkLst>
        </pc:spChg>
        <pc:spChg chg="mod">
          <ac:chgData name="Wei Bai" userId="be857441-a184-4146-8eaa-0e6fb39255fd" providerId="ADAL" clId="{98A8BA91-1ACF-4A1E-B82F-A5A4FA24F25B}" dt="2022-10-10T07:40:47.069" v="6263" actId="571"/>
          <ac:spMkLst>
            <pc:docMk/>
            <pc:sldMk cId="4133113786" sldId="2083"/>
            <ac:spMk id="81" creationId="{6AB6B5AA-2017-18A9-F7B0-B33AD6B39894}"/>
          </ac:spMkLst>
        </pc:spChg>
        <pc:spChg chg="mod">
          <ac:chgData name="Wei Bai" userId="be857441-a184-4146-8eaa-0e6fb39255fd" providerId="ADAL" clId="{98A8BA91-1ACF-4A1E-B82F-A5A4FA24F25B}" dt="2022-10-11T00:01:51.084" v="7851" actId="1076"/>
          <ac:spMkLst>
            <pc:docMk/>
            <pc:sldMk cId="4133113786" sldId="2083"/>
            <ac:spMk id="83" creationId="{ED15F773-ED13-43D6-B21D-D0BF2C065CDF}"/>
          </ac:spMkLst>
        </pc:spChg>
        <pc:spChg chg="mod">
          <ac:chgData name="Wei Bai" userId="be857441-a184-4146-8eaa-0e6fb39255fd" providerId="ADAL" clId="{98A8BA91-1ACF-4A1E-B82F-A5A4FA24F25B}" dt="2022-10-11T00:01:51.084" v="7851" actId="1076"/>
          <ac:spMkLst>
            <pc:docMk/>
            <pc:sldMk cId="4133113786" sldId="2083"/>
            <ac:spMk id="84" creationId="{E55DA206-4FF6-4DA2-9D11-51196617F9EA}"/>
          </ac:spMkLst>
        </pc:spChg>
        <pc:spChg chg="mod">
          <ac:chgData name="Wei Bai" userId="be857441-a184-4146-8eaa-0e6fb39255fd" providerId="ADAL" clId="{98A8BA91-1ACF-4A1E-B82F-A5A4FA24F25B}" dt="2022-10-11T00:01:51.084" v="7851" actId="1076"/>
          <ac:spMkLst>
            <pc:docMk/>
            <pc:sldMk cId="4133113786" sldId="2083"/>
            <ac:spMk id="85" creationId="{83A43D9B-67BA-42F2-89A9-602BDCE13372}"/>
          </ac:spMkLst>
        </pc:spChg>
        <pc:spChg chg="mod">
          <ac:chgData name="Wei Bai" userId="be857441-a184-4146-8eaa-0e6fb39255fd" providerId="ADAL" clId="{98A8BA91-1ACF-4A1E-B82F-A5A4FA24F25B}" dt="2022-10-11T00:01:51.084" v="7851" actId="1076"/>
          <ac:spMkLst>
            <pc:docMk/>
            <pc:sldMk cId="4133113786" sldId="2083"/>
            <ac:spMk id="86" creationId="{3F7A0988-108A-47E0-BFF3-995C150CCCE1}"/>
          </ac:spMkLst>
        </pc:spChg>
        <pc:spChg chg="mod">
          <ac:chgData name="Wei Bai" userId="be857441-a184-4146-8eaa-0e6fb39255fd" providerId="ADAL" clId="{98A8BA91-1ACF-4A1E-B82F-A5A4FA24F25B}" dt="2022-10-11T00:01:51.084" v="7851" actId="1076"/>
          <ac:spMkLst>
            <pc:docMk/>
            <pc:sldMk cId="4133113786" sldId="2083"/>
            <ac:spMk id="87" creationId="{33D03CA1-899A-4B4C-8C60-530E0C485468}"/>
          </ac:spMkLst>
        </pc:spChg>
        <pc:spChg chg="mod">
          <ac:chgData name="Wei Bai" userId="be857441-a184-4146-8eaa-0e6fb39255fd" providerId="ADAL" clId="{98A8BA91-1ACF-4A1E-B82F-A5A4FA24F25B}" dt="2022-10-11T00:01:51.084" v="7851" actId="1076"/>
          <ac:spMkLst>
            <pc:docMk/>
            <pc:sldMk cId="4133113786" sldId="2083"/>
            <ac:spMk id="88" creationId="{EB31D5A1-E58B-464F-9BD7-A02BFA696676}"/>
          </ac:spMkLst>
        </pc:spChg>
        <pc:spChg chg="mod">
          <ac:chgData name="Wei Bai" userId="be857441-a184-4146-8eaa-0e6fb39255fd" providerId="ADAL" clId="{98A8BA91-1ACF-4A1E-B82F-A5A4FA24F25B}" dt="2022-10-11T00:01:51.084" v="7851" actId="1076"/>
          <ac:spMkLst>
            <pc:docMk/>
            <pc:sldMk cId="4133113786" sldId="2083"/>
            <ac:spMk id="89" creationId="{A1A6FAB1-5767-43DA-92F2-1AF6AD1366D2}"/>
          </ac:spMkLst>
        </pc:spChg>
        <pc:spChg chg="mod">
          <ac:chgData name="Wei Bai" userId="be857441-a184-4146-8eaa-0e6fb39255fd" providerId="ADAL" clId="{98A8BA91-1ACF-4A1E-B82F-A5A4FA24F25B}" dt="2022-10-10T07:40:47.069" v="6263" actId="571"/>
          <ac:spMkLst>
            <pc:docMk/>
            <pc:sldMk cId="4133113786" sldId="2083"/>
            <ac:spMk id="90" creationId="{7FA84185-5BD8-A810-5589-275E5C737D7F}"/>
          </ac:spMkLst>
        </pc:spChg>
        <pc:spChg chg="mod">
          <ac:chgData name="Wei Bai" userId="be857441-a184-4146-8eaa-0e6fb39255fd" providerId="ADAL" clId="{98A8BA91-1ACF-4A1E-B82F-A5A4FA24F25B}" dt="2022-10-11T00:01:51.084" v="7851" actId="1076"/>
          <ac:spMkLst>
            <pc:docMk/>
            <pc:sldMk cId="4133113786" sldId="2083"/>
            <ac:spMk id="92" creationId="{0EEEA053-BAE8-4FB9-B74D-545DCBE392EA}"/>
          </ac:spMkLst>
        </pc:spChg>
        <pc:spChg chg="mod">
          <ac:chgData name="Wei Bai" userId="be857441-a184-4146-8eaa-0e6fb39255fd" providerId="ADAL" clId="{98A8BA91-1ACF-4A1E-B82F-A5A4FA24F25B}" dt="2022-10-11T00:01:51.084" v="7851" actId="1076"/>
          <ac:spMkLst>
            <pc:docMk/>
            <pc:sldMk cId="4133113786" sldId="2083"/>
            <ac:spMk id="93" creationId="{4FF59000-6540-4233-AE4D-01149BA28820}"/>
          </ac:spMkLst>
        </pc:spChg>
        <pc:spChg chg="mod">
          <ac:chgData name="Wei Bai" userId="be857441-a184-4146-8eaa-0e6fb39255fd" providerId="ADAL" clId="{98A8BA91-1ACF-4A1E-B82F-A5A4FA24F25B}" dt="2022-10-11T00:01:51.084" v="7851" actId="1076"/>
          <ac:spMkLst>
            <pc:docMk/>
            <pc:sldMk cId="4133113786" sldId="2083"/>
            <ac:spMk id="94" creationId="{B933055B-74F8-4D86-957B-A48D36360A40}"/>
          </ac:spMkLst>
        </pc:spChg>
        <pc:spChg chg="mod">
          <ac:chgData name="Wei Bai" userId="be857441-a184-4146-8eaa-0e6fb39255fd" providerId="ADAL" clId="{98A8BA91-1ACF-4A1E-B82F-A5A4FA24F25B}" dt="2022-10-10T07:40:47.069" v="6263" actId="571"/>
          <ac:spMkLst>
            <pc:docMk/>
            <pc:sldMk cId="4133113786" sldId="2083"/>
            <ac:spMk id="95" creationId="{B2DF9082-D73C-88C9-AFB5-4BF80ADBCED5}"/>
          </ac:spMkLst>
        </pc:spChg>
        <pc:spChg chg="mod">
          <ac:chgData name="Wei Bai" userId="be857441-a184-4146-8eaa-0e6fb39255fd" providerId="ADAL" clId="{98A8BA91-1ACF-4A1E-B82F-A5A4FA24F25B}" dt="2022-10-10T07:40:47.069" v="6263" actId="571"/>
          <ac:spMkLst>
            <pc:docMk/>
            <pc:sldMk cId="4133113786" sldId="2083"/>
            <ac:spMk id="97" creationId="{71935E02-E26A-5FBF-B7D3-038B00BB34CF}"/>
          </ac:spMkLst>
        </pc:spChg>
        <pc:spChg chg="mod">
          <ac:chgData name="Wei Bai" userId="be857441-a184-4146-8eaa-0e6fb39255fd" providerId="ADAL" clId="{98A8BA91-1ACF-4A1E-B82F-A5A4FA24F25B}" dt="2022-10-10T07:40:47.069" v="6263" actId="571"/>
          <ac:spMkLst>
            <pc:docMk/>
            <pc:sldMk cId="4133113786" sldId="2083"/>
            <ac:spMk id="99" creationId="{D5AC3D38-0CDD-CF72-8930-07007AD79A69}"/>
          </ac:spMkLst>
        </pc:spChg>
        <pc:spChg chg="mod">
          <ac:chgData name="Wei Bai" userId="be857441-a184-4146-8eaa-0e6fb39255fd" providerId="ADAL" clId="{98A8BA91-1ACF-4A1E-B82F-A5A4FA24F25B}" dt="2022-10-11T00:01:51.084" v="7851" actId="1076"/>
          <ac:spMkLst>
            <pc:docMk/>
            <pc:sldMk cId="4133113786" sldId="2083"/>
            <ac:spMk id="100" creationId="{3DA352ED-015B-4443-8B88-C709D47DBD12}"/>
          </ac:spMkLst>
        </pc:spChg>
        <pc:spChg chg="mod">
          <ac:chgData name="Wei Bai" userId="be857441-a184-4146-8eaa-0e6fb39255fd" providerId="ADAL" clId="{98A8BA91-1ACF-4A1E-B82F-A5A4FA24F25B}" dt="2022-10-11T00:01:51.084" v="7851" actId="1076"/>
          <ac:spMkLst>
            <pc:docMk/>
            <pc:sldMk cId="4133113786" sldId="2083"/>
            <ac:spMk id="102" creationId="{156A12EC-179E-470C-94DD-E67BB76D9FFF}"/>
          </ac:spMkLst>
        </pc:spChg>
        <pc:spChg chg="mod">
          <ac:chgData name="Wei Bai" userId="be857441-a184-4146-8eaa-0e6fb39255fd" providerId="ADAL" clId="{98A8BA91-1ACF-4A1E-B82F-A5A4FA24F25B}" dt="2022-10-11T00:01:51.084" v="7851" actId="1076"/>
          <ac:spMkLst>
            <pc:docMk/>
            <pc:sldMk cId="4133113786" sldId="2083"/>
            <ac:spMk id="103" creationId="{E4CAD0BA-CC79-43F7-95B4-E484D72BC09C}"/>
          </ac:spMkLst>
        </pc:spChg>
        <pc:spChg chg="mod">
          <ac:chgData name="Wei Bai" userId="be857441-a184-4146-8eaa-0e6fb39255fd" providerId="ADAL" clId="{98A8BA91-1ACF-4A1E-B82F-A5A4FA24F25B}" dt="2022-10-11T00:01:51.084" v="7851" actId="1076"/>
          <ac:spMkLst>
            <pc:docMk/>
            <pc:sldMk cId="4133113786" sldId="2083"/>
            <ac:spMk id="104" creationId="{188ABC9D-58B5-48DE-B59E-177DC4CFBC7F}"/>
          </ac:spMkLst>
        </pc:spChg>
        <pc:spChg chg="mod">
          <ac:chgData name="Wei Bai" userId="be857441-a184-4146-8eaa-0e6fb39255fd" providerId="ADAL" clId="{98A8BA91-1ACF-4A1E-B82F-A5A4FA24F25B}" dt="2022-10-11T00:01:51.084" v="7851" actId="1076"/>
          <ac:spMkLst>
            <pc:docMk/>
            <pc:sldMk cId="4133113786" sldId="2083"/>
            <ac:spMk id="105" creationId="{96B24C09-147D-4643-839C-24F64A6B3AFF}"/>
          </ac:spMkLst>
        </pc:spChg>
        <pc:spChg chg="mod">
          <ac:chgData name="Wei Bai" userId="be857441-a184-4146-8eaa-0e6fb39255fd" providerId="ADAL" clId="{98A8BA91-1ACF-4A1E-B82F-A5A4FA24F25B}" dt="2022-10-11T00:01:51.084" v="7851" actId="1076"/>
          <ac:spMkLst>
            <pc:docMk/>
            <pc:sldMk cId="4133113786" sldId="2083"/>
            <ac:spMk id="106" creationId="{A71561ED-D28D-4FC1-BA50-19426AA06309}"/>
          </ac:spMkLst>
        </pc:spChg>
        <pc:spChg chg="mod">
          <ac:chgData name="Wei Bai" userId="be857441-a184-4146-8eaa-0e6fb39255fd" providerId="ADAL" clId="{98A8BA91-1ACF-4A1E-B82F-A5A4FA24F25B}" dt="2022-10-10T07:40:47.069" v="6263" actId="571"/>
          <ac:spMkLst>
            <pc:docMk/>
            <pc:sldMk cId="4133113786" sldId="2083"/>
            <ac:spMk id="108" creationId="{CCA181CA-B602-5308-7617-960BBD9DE5DB}"/>
          </ac:spMkLst>
        </pc:spChg>
        <pc:spChg chg="mod">
          <ac:chgData name="Wei Bai" userId="be857441-a184-4146-8eaa-0e6fb39255fd" providerId="ADAL" clId="{98A8BA91-1ACF-4A1E-B82F-A5A4FA24F25B}" dt="2022-10-11T00:01:51.084" v="7851" actId="1076"/>
          <ac:spMkLst>
            <pc:docMk/>
            <pc:sldMk cId="4133113786" sldId="2083"/>
            <ac:spMk id="109" creationId="{C0A16563-F7B0-4A66-BF5F-B0A82F4991DF}"/>
          </ac:spMkLst>
        </pc:spChg>
        <pc:spChg chg="mod">
          <ac:chgData name="Wei Bai" userId="be857441-a184-4146-8eaa-0e6fb39255fd" providerId="ADAL" clId="{98A8BA91-1ACF-4A1E-B82F-A5A4FA24F25B}" dt="2022-10-11T00:01:51.084" v="7851" actId="1076"/>
          <ac:spMkLst>
            <pc:docMk/>
            <pc:sldMk cId="4133113786" sldId="2083"/>
            <ac:spMk id="111" creationId="{A8A7E6D7-1E91-4E81-9FEC-3F5FE7268A75}"/>
          </ac:spMkLst>
        </pc:spChg>
        <pc:spChg chg="mod">
          <ac:chgData name="Wei Bai" userId="be857441-a184-4146-8eaa-0e6fb39255fd" providerId="ADAL" clId="{98A8BA91-1ACF-4A1E-B82F-A5A4FA24F25B}" dt="2022-10-11T00:01:51.084" v="7851" actId="1076"/>
          <ac:spMkLst>
            <pc:docMk/>
            <pc:sldMk cId="4133113786" sldId="2083"/>
            <ac:spMk id="112" creationId="{13B67911-E538-4222-96A1-D7ED4BE17C5B}"/>
          </ac:spMkLst>
        </pc:spChg>
        <pc:spChg chg="mod">
          <ac:chgData name="Wei Bai" userId="be857441-a184-4146-8eaa-0e6fb39255fd" providerId="ADAL" clId="{98A8BA91-1ACF-4A1E-B82F-A5A4FA24F25B}" dt="2022-10-11T00:01:51.084" v="7851" actId="1076"/>
          <ac:spMkLst>
            <pc:docMk/>
            <pc:sldMk cId="4133113786" sldId="2083"/>
            <ac:spMk id="113" creationId="{74E06A4E-6D8A-42AE-A211-6D2506F741BD}"/>
          </ac:spMkLst>
        </pc:spChg>
        <pc:spChg chg="mod">
          <ac:chgData name="Wei Bai" userId="be857441-a184-4146-8eaa-0e6fb39255fd" providerId="ADAL" clId="{98A8BA91-1ACF-4A1E-B82F-A5A4FA24F25B}" dt="2022-10-11T00:01:51.084" v="7851" actId="1076"/>
          <ac:spMkLst>
            <pc:docMk/>
            <pc:sldMk cId="4133113786" sldId="2083"/>
            <ac:spMk id="118" creationId="{7134EFEB-CACF-4F0E-B350-BAB1E1BEE4A8}"/>
          </ac:spMkLst>
        </pc:spChg>
        <pc:spChg chg="mod">
          <ac:chgData name="Wei Bai" userId="be857441-a184-4146-8eaa-0e6fb39255fd" providerId="ADAL" clId="{98A8BA91-1ACF-4A1E-B82F-A5A4FA24F25B}" dt="2022-10-11T00:01:51.084" v="7851" actId="1076"/>
          <ac:spMkLst>
            <pc:docMk/>
            <pc:sldMk cId="4133113786" sldId="2083"/>
            <ac:spMk id="119" creationId="{C70804D0-C7B9-4DA8-B409-00963CE28DC9}"/>
          </ac:spMkLst>
        </pc:spChg>
        <pc:spChg chg="mod">
          <ac:chgData name="Wei Bai" userId="be857441-a184-4146-8eaa-0e6fb39255fd" providerId="ADAL" clId="{98A8BA91-1ACF-4A1E-B82F-A5A4FA24F25B}" dt="2022-10-11T00:01:51.084" v="7851" actId="1076"/>
          <ac:spMkLst>
            <pc:docMk/>
            <pc:sldMk cId="4133113786" sldId="2083"/>
            <ac:spMk id="120" creationId="{B980ED22-A6DF-4AC2-A5F4-8135549CC2DA}"/>
          </ac:spMkLst>
        </pc:spChg>
        <pc:spChg chg="mod">
          <ac:chgData name="Wei Bai" userId="be857441-a184-4146-8eaa-0e6fb39255fd" providerId="ADAL" clId="{98A8BA91-1ACF-4A1E-B82F-A5A4FA24F25B}" dt="2022-10-11T00:01:51.084" v="7851" actId="1076"/>
          <ac:spMkLst>
            <pc:docMk/>
            <pc:sldMk cId="4133113786" sldId="2083"/>
            <ac:spMk id="121" creationId="{8C4BC19D-74D2-4B63-8FA9-5558C3E551E5}"/>
          </ac:spMkLst>
        </pc:spChg>
        <pc:spChg chg="mod">
          <ac:chgData name="Wei Bai" userId="be857441-a184-4146-8eaa-0e6fb39255fd" providerId="ADAL" clId="{98A8BA91-1ACF-4A1E-B82F-A5A4FA24F25B}" dt="2022-10-11T00:01:51.084" v="7851" actId="1076"/>
          <ac:spMkLst>
            <pc:docMk/>
            <pc:sldMk cId="4133113786" sldId="2083"/>
            <ac:spMk id="124" creationId="{975DC33C-0720-406C-B153-F590D3601580}"/>
          </ac:spMkLst>
        </pc:spChg>
        <pc:spChg chg="mod">
          <ac:chgData name="Wei Bai" userId="be857441-a184-4146-8eaa-0e6fb39255fd" providerId="ADAL" clId="{98A8BA91-1ACF-4A1E-B82F-A5A4FA24F25B}" dt="2022-10-11T00:01:51.084" v="7851" actId="1076"/>
          <ac:spMkLst>
            <pc:docMk/>
            <pc:sldMk cId="4133113786" sldId="2083"/>
            <ac:spMk id="126" creationId="{2888CD41-91F6-408F-A9DC-3047282A1520}"/>
          </ac:spMkLst>
        </pc:spChg>
        <pc:spChg chg="mod">
          <ac:chgData name="Wei Bai" userId="be857441-a184-4146-8eaa-0e6fb39255fd" providerId="ADAL" clId="{98A8BA91-1ACF-4A1E-B82F-A5A4FA24F25B}" dt="2022-10-11T00:01:51.084" v="7851" actId="1076"/>
          <ac:spMkLst>
            <pc:docMk/>
            <pc:sldMk cId="4133113786" sldId="2083"/>
            <ac:spMk id="127" creationId="{DC99EAF1-B735-4072-9AC3-C79248CAD16B}"/>
          </ac:spMkLst>
        </pc:spChg>
        <pc:spChg chg="mod">
          <ac:chgData name="Wei Bai" userId="be857441-a184-4146-8eaa-0e6fb39255fd" providerId="ADAL" clId="{98A8BA91-1ACF-4A1E-B82F-A5A4FA24F25B}" dt="2022-10-11T00:01:51.084" v="7851" actId="1076"/>
          <ac:spMkLst>
            <pc:docMk/>
            <pc:sldMk cId="4133113786" sldId="2083"/>
            <ac:spMk id="128" creationId="{05CEB500-6FD4-49D4-9A83-BA8D57DC0D5E}"/>
          </ac:spMkLst>
        </pc:spChg>
        <pc:spChg chg="mod">
          <ac:chgData name="Wei Bai" userId="be857441-a184-4146-8eaa-0e6fb39255fd" providerId="ADAL" clId="{98A8BA91-1ACF-4A1E-B82F-A5A4FA24F25B}" dt="2022-10-11T00:01:51.084" v="7851" actId="1076"/>
          <ac:spMkLst>
            <pc:docMk/>
            <pc:sldMk cId="4133113786" sldId="2083"/>
            <ac:spMk id="129" creationId="{2CBCFD70-D95F-4925-8741-60EA913A7611}"/>
          </ac:spMkLst>
        </pc:spChg>
        <pc:spChg chg="mod">
          <ac:chgData name="Wei Bai" userId="be857441-a184-4146-8eaa-0e6fb39255fd" providerId="ADAL" clId="{98A8BA91-1ACF-4A1E-B82F-A5A4FA24F25B}" dt="2022-10-11T00:01:51.084" v="7851" actId="1076"/>
          <ac:spMkLst>
            <pc:docMk/>
            <pc:sldMk cId="4133113786" sldId="2083"/>
            <ac:spMk id="133" creationId="{8274A0DA-0049-4C37-BDA5-A9F03FD40941}"/>
          </ac:spMkLst>
        </pc:spChg>
        <pc:spChg chg="mod">
          <ac:chgData name="Wei Bai" userId="be857441-a184-4146-8eaa-0e6fb39255fd" providerId="ADAL" clId="{98A8BA91-1ACF-4A1E-B82F-A5A4FA24F25B}" dt="2022-10-11T00:01:51.084" v="7851" actId="1076"/>
          <ac:spMkLst>
            <pc:docMk/>
            <pc:sldMk cId="4133113786" sldId="2083"/>
            <ac:spMk id="134" creationId="{075E5725-8A8F-48E3-8C03-992142910346}"/>
          </ac:spMkLst>
        </pc:spChg>
        <pc:spChg chg="mod">
          <ac:chgData name="Wei Bai" userId="be857441-a184-4146-8eaa-0e6fb39255fd" providerId="ADAL" clId="{98A8BA91-1ACF-4A1E-B82F-A5A4FA24F25B}" dt="2022-10-11T00:01:51.084" v="7851" actId="1076"/>
          <ac:spMkLst>
            <pc:docMk/>
            <pc:sldMk cId="4133113786" sldId="2083"/>
            <ac:spMk id="136" creationId="{71DA50C7-0FE6-413B-876A-508C8D63D254}"/>
          </ac:spMkLst>
        </pc:spChg>
        <pc:spChg chg="mod">
          <ac:chgData name="Wei Bai" userId="be857441-a184-4146-8eaa-0e6fb39255fd" providerId="ADAL" clId="{98A8BA91-1ACF-4A1E-B82F-A5A4FA24F25B}" dt="2022-10-11T00:01:51.084" v="7851" actId="1076"/>
          <ac:spMkLst>
            <pc:docMk/>
            <pc:sldMk cId="4133113786" sldId="2083"/>
            <ac:spMk id="137" creationId="{783D9B5B-AF15-4CF8-BB05-67C393BBE511}"/>
          </ac:spMkLst>
        </pc:spChg>
        <pc:spChg chg="mod">
          <ac:chgData name="Wei Bai" userId="be857441-a184-4146-8eaa-0e6fb39255fd" providerId="ADAL" clId="{98A8BA91-1ACF-4A1E-B82F-A5A4FA24F25B}" dt="2022-10-11T00:01:51.084" v="7851" actId="1076"/>
          <ac:spMkLst>
            <pc:docMk/>
            <pc:sldMk cId="4133113786" sldId="2083"/>
            <ac:spMk id="138" creationId="{278C2A88-CE5A-4754-90FF-5553FEACAF3A}"/>
          </ac:spMkLst>
        </pc:spChg>
        <pc:spChg chg="mod">
          <ac:chgData name="Wei Bai" userId="be857441-a184-4146-8eaa-0e6fb39255fd" providerId="ADAL" clId="{98A8BA91-1ACF-4A1E-B82F-A5A4FA24F25B}" dt="2022-10-11T00:01:51.084" v="7851" actId="1076"/>
          <ac:spMkLst>
            <pc:docMk/>
            <pc:sldMk cId="4133113786" sldId="2083"/>
            <ac:spMk id="143" creationId="{5B818827-7D69-4D04-8DB9-845B162D3006}"/>
          </ac:spMkLst>
        </pc:spChg>
        <pc:spChg chg="mod">
          <ac:chgData name="Wei Bai" userId="be857441-a184-4146-8eaa-0e6fb39255fd" providerId="ADAL" clId="{98A8BA91-1ACF-4A1E-B82F-A5A4FA24F25B}" dt="2022-10-11T00:01:51.084" v="7851" actId="1076"/>
          <ac:spMkLst>
            <pc:docMk/>
            <pc:sldMk cId="4133113786" sldId="2083"/>
            <ac:spMk id="146" creationId="{0FF5C4FA-C098-413B-9462-BF88713576F4}"/>
          </ac:spMkLst>
        </pc:spChg>
        <pc:spChg chg="mod">
          <ac:chgData name="Wei Bai" userId="be857441-a184-4146-8eaa-0e6fb39255fd" providerId="ADAL" clId="{98A8BA91-1ACF-4A1E-B82F-A5A4FA24F25B}" dt="2022-10-11T00:01:51.084" v="7851" actId="1076"/>
          <ac:spMkLst>
            <pc:docMk/>
            <pc:sldMk cId="4133113786" sldId="2083"/>
            <ac:spMk id="147" creationId="{D3CA5607-ECC3-404B-8892-678C913040D8}"/>
          </ac:spMkLst>
        </pc:spChg>
        <pc:spChg chg="mod">
          <ac:chgData name="Wei Bai" userId="be857441-a184-4146-8eaa-0e6fb39255fd" providerId="ADAL" clId="{98A8BA91-1ACF-4A1E-B82F-A5A4FA24F25B}" dt="2022-10-11T00:01:51.084" v="7851" actId="1076"/>
          <ac:spMkLst>
            <pc:docMk/>
            <pc:sldMk cId="4133113786" sldId="2083"/>
            <ac:spMk id="148" creationId="{CA6C462D-D41D-4C1A-A5D8-E395B219995A}"/>
          </ac:spMkLst>
        </pc:spChg>
        <pc:spChg chg="mod">
          <ac:chgData name="Wei Bai" userId="be857441-a184-4146-8eaa-0e6fb39255fd" providerId="ADAL" clId="{98A8BA91-1ACF-4A1E-B82F-A5A4FA24F25B}" dt="2022-10-11T00:01:51.084" v="7851" actId="1076"/>
          <ac:spMkLst>
            <pc:docMk/>
            <pc:sldMk cId="4133113786" sldId="2083"/>
            <ac:spMk id="149" creationId="{DC296EE4-951B-4511-BB19-FA20997C22CA}"/>
          </ac:spMkLst>
        </pc:spChg>
        <pc:spChg chg="mod">
          <ac:chgData name="Wei Bai" userId="be857441-a184-4146-8eaa-0e6fb39255fd" providerId="ADAL" clId="{98A8BA91-1ACF-4A1E-B82F-A5A4FA24F25B}" dt="2022-10-11T00:01:51.084" v="7851" actId="1076"/>
          <ac:spMkLst>
            <pc:docMk/>
            <pc:sldMk cId="4133113786" sldId="2083"/>
            <ac:spMk id="151" creationId="{D6B00A24-636F-45B3-9127-6E83884D9077}"/>
          </ac:spMkLst>
        </pc:spChg>
        <pc:spChg chg="mod">
          <ac:chgData name="Wei Bai" userId="be857441-a184-4146-8eaa-0e6fb39255fd" providerId="ADAL" clId="{98A8BA91-1ACF-4A1E-B82F-A5A4FA24F25B}" dt="2022-10-11T00:01:51.084" v="7851" actId="1076"/>
          <ac:spMkLst>
            <pc:docMk/>
            <pc:sldMk cId="4133113786" sldId="2083"/>
            <ac:spMk id="152" creationId="{E0764845-3217-4BBF-8EF7-CD6B276A1E99}"/>
          </ac:spMkLst>
        </pc:spChg>
        <pc:spChg chg="mod">
          <ac:chgData name="Wei Bai" userId="be857441-a184-4146-8eaa-0e6fb39255fd" providerId="ADAL" clId="{98A8BA91-1ACF-4A1E-B82F-A5A4FA24F25B}" dt="2022-10-11T00:01:51.084" v="7851" actId="1076"/>
          <ac:spMkLst>
            <pc:docMk/>
            <pc:sldMk cId="4133113786" sldId="2083"/>
            <ac:spMk id="153" creationId="{036CA628-106C-486C-800D-658068E4DEE0}"/>
          </ac:spMkLst>
        </pc:spChg>
        <pc:spChg chg="mod">
          <ac:chgData name="Wei Bai" userId="be857441-a184-4146-8eaa-0e6fb39255fd" providerId="ADAL" clId="{98A8BA91-1ACF-4A1E-B82F-A5A4FA24F25B}" dt="2022-10-11T00:01:51.084" v="7851" actId="1076"/>
          <ac:spMkLst>
            <pc:docMk/>
            <pc:sldMk cId="4133113786" sldId="2083"/>
            <ac:spMk id="154" creationId="{59DB2996-12F0-ED47-BA0A-679B8DC76137}"/>
          </ac:spMkLst>
        </pc:spChg>
        <pc:spChg chg="mod">
          <ac:chgData name="Wei Bai" userId="be857441-a184-4146-8eaa-0e6fb39255fd" providerId="ADAL" clId="{98A8BA91-1ACF-4A1E-B82F-A5A4FA24F25B}" dt="2022-10-11T00:01:51.084" v="7851" actId="1076"/>
          <ac:spMkLst>
            <pc:docMk/>
            <pc:sldMk cId="4133113786" sldId="2083"/>
            <ac:spMk id="158" creationId="{8D20B9A8-C640-4E18-B48F-5DB6773D5F78}"/>
          </ac:spMkLst>
        </pc:spChg>
        <pc:spChg chg="mod">
          <ac:chgData name="Wei Bai" userId="be857441-a184-4146-8eaa-0e6fb39255fd" providerId="ADAL" clId="{98A8BA91-1ACF-4A1E-B82F-A5A4FA24F25B}" dt="2022-10-11T00:01:51.084" v="7851" actId="1076"/>
          <ac:spMkLst>
            <pc:docMk/>
            <pc:sldMk cId="4133113786" sldId="2083"/>
            <ac:spMk id="159" creationId="{54EA1CAA-A900-4C44-ADCD-C8E187BE8866}"/>
          </ac:spMkLst>
        </pc:spChg>
        <pc:spChg chg="mod">
          <ac:chgData name="Wei Bai" userId="be857441-a184-4146-8eaa-0e6fb39255fd" providerId="ADAL" clId="{98A8BA91-1ACF-4A1E-B82F-A5A4FA24F25B}" dt="2022-10-11T00:01:51.084" v="7851" actId="1076"/>
          <ac:spMkLst>
            <pc:docMk/>
            <pc:sldMk cId="4133113786" sldId="2083"/>
            <ac:spMk id="164" creationId="{906943F5-6D61-4186-A299-0CEAC7AE7A5A}"/>
          </ac:spMkLst>
        </pc:spChg>
        <pc:spChg chg="mod">
          <ac:chgData name="Wei Bai" userId="be857441-a184-4146-8eaa-0e6fb39255fd" providerId="ADAL" clId="{98A8BA91-1ACF-4A1E-B82F-A5A4FA24F25B}" dt="2022-10-11T00:01:51.084" v="7851" actId="1076"/>
          <ac:spMkLst>
            <pc:docMk/>
            <pc:sldMk cId="4133113786" sldId="2083"/>
            <ac:spMk id="165" creationId="{1390AB95-B275-485F-A275-5423FCE90EF0}"/>
          </ac:spMkLst>
        </pc:spChg>
        <pc:spChg chg="mod">
          <ac:chgData name="Wei Bai" userId="be857441-a184-4146-8eaa-0e6fb39255fd" providerId="ADAL" clId="{98A8BA91-1ACF-4A1E-B82F-A5A4FA24F25B}" dt="2022-10-11T00:01:51.084" v="7851" actId="1076"/>
          <ac:spMkLst>
            <pc:docMk/>
            <pc:sldMk cId="4133113786" sldId="2083"/>
            <ac:spMk id="169" creationId="{94AB854B-235E-465B-B743-C142C27AB1CD}"/>
          </ac:spMkLst>
        </pc:spChg>
        <pc:spChg chg="mod">
          <ac:chgData name="Wei Bai" userId="be857441-a184-4146-8eaa-0e6fb39255fd" providerId="ADAL" clId="{98A8BA91-1ACF-4A1E-B82F-A5A4FA24F25B}" dt="2022-10-11T00:01:51.084" v="7851" actId="1076"/>
          <ac:spMkLst>
            <pc:docMk/>
            <pc:sldMk cId="4133113786" sldId="2083"/>
            <ac:spMk id="170" creationId="{0B4018E9-6117-4722-B444-2DB885402513}"/>
          </ac:spMkLst>
        </pc:spChg>
        <pc:spChg chg="mod">
          <ac:chgData name="Wei Bai" userId="be857441-a184-4146-8eaa-0e6fb39255fd" providerId="ADAL" clId="{98A8BA91-1ACF-4A1E-B82F-A5A4FA24F25B}" dt="2022-10-11T00:01:51.084" v="7851" actId="1076"/>
          <ac:spMkLst>
            <pc:docMk/>
            <pc:sldMk cId="4133113786" sldId="2083"/>
            <ac:spMk id="173" creationId="{B2C9EC1A-CA8E-40CC-8D4E-AB6049E801DB}"/>
          </ac:spMkLst>
        </pc:spChg>
        <pc:spChg chg="mod">
          <ac:chgData name="Wei Bai" userId="be857441-a184-4146-8eaa-0e6fb39255fd" providerId="ADAL" clId="{98A8BA91-1ACF-4A1E-B82F-A5A4FA24F25B}" dt="2022-10-11T00:01:51.084" v="7851" actId="1076"/>
          <ac:spMkLst>
            <pc:docMk/>
            <pc:sldMk cId="4133113786" sldId="2083"/>
            <ac:spMk id="174" creationId="{EDCD7361-11CC-4709-A334-9DB7F02619A7}"/>
          </ac:spMkLst>
        </pc:spChg>
        <pc:spChg chg="mod">
          <ac:chgData name="Wei Bai" userId="be857441-a184-4146-8eaa-0e6fb39255fd" providerId="ADAL" clId="{98A8BA91-1ACF-4A1E-B82F-A5A4FA24F25B}" dt="2022-10-11T00:01:51.084" v="7851" actId="1076"/>
          <ac:spMkLst>
            <pc:docMk/>
            <pc:sldMk cId="4133113786" sldId="2083"/>
            <ac:spMk id="176" creationId="{B7EB1037-1708-4D4B-93C2-1107F6D766A6}"/>
          </ac:spMkLst>
        </pc:spChg>
        <pc:spChg chg="mod">
          <ac:chgData name="Wei Bai" userId="be857441-a184-4146-8eaa-0e6fb39255fd" providerId="ADAL" clId="{98A8BA91-1ACF-4A1E-B82F-A5A4FA24F25B}" dt="2022-10-11T00:01:51.084" v="7851" actId="1076"/>
          <ac:spMkLst>
            <pc:docMk/>
            <pc:sldMk cId="4133113786" sldId="2083"/>
            <ac:spMk id="177" creationId="{6D216983-CF98-4DC8-BB41-B887D6B3CE4D}"/>
          </ac:spMkLst>
        </pc:spChg>
        <pc:spChg chg="mod">
          <ac:chgData name="Wei Bai" userId="be857441-a184-4146-8eaa-0e6fb39255fd" providerId="ADAL" clId="{98A8BA91-1ACF-4A1E-B82F-A5A4FA24F25B}" dt="2022-10-11T00:01:51.084" v="7851" actId="1076"/>
          <ac:spMkLst>
            <pc:docMk/>
            <pc:sldMk cId="4133113786" sldId="2083"/>
            <ac:spMk id="178" creationId="{580E5BE8-2C01-4465-B6BE-93F49B4397D7}"/>
          </ac:spMkLst>
        </pc:spChg>
        <pc:spChg chg="mod">
          <ac:chgData name="Wei Bai" userId="be857441-a184-4146-8eaa-0e6fb39255fd" providerId="ADAL" clId="{98A8BA91-1ACF-4A1E-B82F-A5A4FA24F25B}" dt="2022-10-11T00:01:51.084" v="7851" actId="1076"/>
          <ac:spMkLst>
            <pc:docMk/>
            <pc:sldMk cId="4133113786" sldId="2083"/>
            <ac:spMk id="179" creationId="{4F13A09A-D78A-4AA0-9E11-CA78B2BDF627}"/>
          </ac:spMkLst>
        </pc:spChg>
        <pc:spChg chg="mod">
          <ac:chgData name="Wei Bai" userId="be857441-a184-4146-8eaa-0e6fb39255fd" providerId="ADAL" clId="{98A8BA91-1ACF-4A1E-B82F-A5A4FA24F25B}" dt="2022-10-11T00:01:51.084" v="7851" actId="1076"/>
          <ac:spMkLst>
            <pc:docMk/>
            <pc:sldMk cId="4133113786" sldId="2083"/>
            <ac:spMk id="180" creationId="{887C07EC-07C7-4AE4-967E-D03FE6802FBE}"/>
          </ac:spMkLst>
        </pc:spChg>
        <pc:spChg chg="mod">
          <ac:chgData name="Wei Bai" userId="be857441-a184-4146-8eaa-0e6fb39255fd" providerId="ADAL" clId="{98A8BA91-1ACF-4A1E-B82F-A5A4FA24F25B}" dt="2022-10-11T00:01:51.084" v="7851" actId="1076"/>
          <ac:spMkLst>
            <pc:docMk/>
            <pc:sldMk cId="4133113786" sldId="2083"/>
            <ac:spMk id="181" creationId="{40EC7E9C-4F14-4004-9C55-D93F38C031C3}"/>
          </ac:spMkLst>
        </pc:spChg>
        <pc:spChg chg="mod">
          <ac:chgData name="Wei Bai" userId="be857441-a184-4146-8eaa-0e6fb39255fd" providerId="ADAL" clId="{98A8BA91-1ACF-4A1E-B82F-A5A4FA24F25B}" dt="2022-10-11T00:01:51.084" v="7851" actId="1076"/>
          <ac:spMkLst>
            <pc:docMk/>
            <pc:sldMk cId="4133113786" sldId="2083"/>
            <ac:spMk id="184" creationId="{7DC750C8-5964-465A-AB3F-0B848F6E6DFC}"/>
          </ac:spMkLst>
        </pc:spChg>
        <pc:spChg chg="mod">
          <ac:chgData name="Wei Bai" userId="be857441-a184-4146-8eaa-0e6fb39255fd" providerId="ADAL" clId="{98A8BA91-1ACF-4A1E-B82F-A5A4FA24F25B}" dt="2022-10-11T00:01:51.084" v="7851" actId="1076"/>
          <ac:spMkLst>
            <pc:docMk/>
            <pc:sldMk cId="4133113786" sldId="2083"/>
            <ac:spMk id="192" creationId="{B0822DB3-AB52-4312-9D45-24601B08E412}"/>
          </ac:spMkLst>
        </pc:spChg>
        <pc:spChg chg="mod">
          <ac:chgData name="Wei Bai" userId="be857441-a184-4146-8eaa-0e6fb39255fd" providerId="ADAL" clId="{98A8BA91-1ACF-4A1E-B82F-A5A4FA24F25B}" dt="2022-10-11T00:01:51.084" v="7851" actId="1076"/>
          <ac:spMkLst>
            <pc:docMk/>
            <pc:sldMk cId="4133113786" sldId="2083"/>
            <ac:spMk id="193" creationId="{119C2486-0344-4897-BCDC-23E39E01AD43}"/>
          </ac:spMkLst>
        </pc:spChg>
        <pc:spChg chg="mod">
          <ac:chgData name="Wei Bai" userId="be857441-a184-4146-8eaa-0e6fb39255fd" providerId="ADAL" clId="{98A8BA91-1ACF-4A1E-B82F-A5A4FA24F25B}" dt="2022-10-11T00:01:51.084" v="7851" actId="1076"/>
          <ac:spMkLst>
            <pc:docMk/>
            <pc:sldMk cId="4133113786" sldId="2083"/>
            <ac:spMk id="194" creationId="{3871F53C-AA58-473C-BECB-BDE43656FE09}"/>
          </ac:spMkLst>
        </pc:spChg>
        <pc:spChg chg="mod">
          <ac:chgData name="Wei Bai" userId="be857441-a184-4146-8eaa-0e6fb39255fd" providerId="ADAL" clId="{98A8BA91-1ACF-4A1E-B82F-A5A4FA24F25B}" dt="2022-10-11T00:01:51.084" v="7851" actId="1076"/>
          <ac:spMkLst>
            <pc:docMk/>
            <pc:sldMk cId="4133113786" sldId="2083"/>
            <ac:spMk id="195" creationId="{EB255BC2-10BC-474D-A2F6-85AABB47280E}"/>
          </ac:spMkLst>
        </pc:spChg>
        <pc:spChg chg="mod">
          <ac:chgData name="Wei Bai" userId="be857441-a184-4146-8eaa-0e6fb39255fd" providerId="ADAL" clId="{98A8BA91-1ACF-4A1E-B82F-A5A4FA24F25B}" dt="2022-10-11T00:01:51.084" v="7851" actId="1076"/>
          <ac:spMkLst>
            <pc:docMk/>
            <pc:sldMk cId="4133113786" sldId="2083"/>
            <ac:spMk id="210" creationId="{2BE217FE-0905-4D43-BBF8-725E56CA2771}"/>
          </ac:spMkLst>
        </pc:spChg>
        <pc:spChg chg="mod">
          <ac:chgData name="Wei Bai" userId="be857441-a184-4146-8eaa-0e6fb39255fd" providerId="ADAL" clId="{98A8BA91-1ACF-4A1E-B82F-A5A4FA24F25B}" dt="2022-10-11T00:01:51.084" v="7851" actId="1076"/>
          <ac:spMkLst>
            <pc:docMk/>
            <pc:sldMk cId="4133113786" sldId="2083"/>
            <ac:spMk id="211" creationId="{7B46C3A6-17B6-3D44-B149-353F3CA77298}"/>
          </ac:spMkLst>
        </pc:spChg>
        <pc:spChg chg="mod">
          <ac:chgData name="Wei Bai" userId="be857441-a184-4146-8eaa-0e6fb39255fd" providerId="ADAL" clId="{98A8BA91-1ACF-4A1E-B82F-A5A4FA24F25B}" dt="2022-10-11T00:01:51.084" v="7851" actId="1076"/>
          <ac:spMkLst>
            <pc:docMk/>
            <pc:sldMk cId="4133113786" sldId="2083"/>
            <ac:spMk id="213" creationId="{645BC92A-774B-5A4E-BD31-78AA0789954A}"/>
          </ac:spMkLst>
        </pc:spChg>
        <pc:spChg chg="mod">
          <ac:chgData name="Wei Bai" userId="be857441-a184-4146-8eaa-0e6fb39255fd" providerId="ADAL" clId="{98A8BA91-1ACF-4A1E-B82F-A5A4FA24F25B}" dt="2022-10-11T00:01:51.084" v="7851" actId="1076"/>
          <ac:spMkLst>
            <pc:docMk/>
            <pc:sldMk cId="4133113786" sldId="2083"/>
            <ac:spMk id="221" creationId="{B17046E7-7B44-254B-80C0-FB1B64F6D5A4}"/>
          </ac:spMkLst>
        </pc:spChg>
        <pc:spChg chg="mod">
          <ac:chgData name="Wei Bai" userId="be857441-a184-4146-8eaa-0e6fb39255fd" providerId="ADAL" clId="{98A8BA91-1ACF-4A1E-B82F-A5A4FA24F25B}" dt="2022-10-11T00:01:51.084" v="7851" actId="1076"/>
          <ac:spMkLst>
            <pc:docMk/>
            <pc:sldMk cId="4133113786" sldId="2083"/>
            <ac:spMk id="224" creationId="{2BD3C878-522D-454F-8F69-DC6592974ACC}"/>
          </ac:spMkLst>
        </pc:spChg>
        <pc:spChg chg="mod">
          <ac:chgData name="Wei Bai" userId="be857441-a184-4146-8eaa-0e6fb39255fd" providerId="ADAL" clId="{98A8BA91-1ACF-4A1E-B82F-A5A4FA24F25B}" dt="2022-10-11T00:01:51.084" v="7851" actId="1076"/>
          <ac:spMkLst>
            <pc:docMk/>
            <pc:sldMk cId="4133113786" sldId="2083"/>
            <ac:spMk id="225" creationId="{1CD5392C-F60B-854F-BD0C-14A65155DE2C}"/>
          </ac:spMkLst>
        </pc:spChg>
        <pc:spChg chg="mod">
          <ac:chgData name="Wei Bai" userId="be857441-a184-4146-8eaa-0e6fb39255fd" providerId="ADAL" clId="{98A8BA91-1ACF-4A1E-B82F-A5A4FA24F25B}" dt="2022-10-11T00:01:51.084" v="7851" actId="1076"/>
          <ac:spMkLst>
            <pc:docMk/>
            <pc:sldMk cId="4133113786" sldId="2083"/>
            <ac:spMk id="226" creationId="{053D62E8-0211-F745-8D5B-874B956D29AC}"/>
          </ac:spMkLst>
        </pc:spChg>
        <pc:spChg chg="mod">
          <ac:chgData name="Wei Bai" userId="be857441-a184-4146-8eaa-0e6fb39255fd" providerId="ADAL" clId="{98A8BA91-1ACF-4A1E-B82F-A5A4FA24F25B}" dt="2022-10-11T00:01:51.084" v="7851" actId="1076"/>
          <ac:spMkLst>
            <pc:docMk/>
            <pc:sldMk cId="4133113786" sldId="2083"/>
            <ac:spMk id="227" creationId="{55A8BFED-4DC7-9B40-A838-0E8F19DEDACF}"/>
          </ac:spMkLst>
        </pc:spChg>
        <pc:spChg chg="mod">
          <ac:chgData name="Wei Bai" userId="be857441-a184-4146-8eaa-0e6fb39255fd" providerId="ADAL" clId="{98A8BA91-1ACF-4A1E-B82F-A5A4FA24F25B}" dt="2022-10-11T00:01:51.084" v="7851" actId="1076"/>
          <ac:spMkLst>
            <pc:docMk/>
            <pc:sldMk cId="4133113786" sldId="2083"/>
            <ac:spMk id="228" creationId="{BDCB6A1E-F05A-0548-A7BC-54E6BB9807A2}"/>
          </ac:spMkLst>
        </pc:spChg>
        <pc:spChg chg="mod">
          <ac:chgData name="Wei Bai" userId="be857441-a184-4146-8eaa-0e6fb39255fd" providerId="ADAL" clId="{98A8BA91-1ACF-4A1E-B82F-A5A4FA24F25B}" dt="2022-10-11T00:01:51.084" v="7851" actId="1076"/>
          <ac:spMkLst>
            <pc:docMk/>
            <pc:sldMk cId="4133113786" sldId="2083"/>
            <ac:spMk id="229" creationId="{0096D3DE-1762-5B49-9896-4D0D8E05628A}"/>
          </ac:spMkLst>
        </pc:spChg>
        <pc:spChg chg="mod">
          <ac:chgData name="Wei Bai" userId="be857441-a184-4146-8eaa-0e6fb39255fd" providerId="ADAL" clId="{98A8BA91-1ACF-4A1E-B82F-A5A4FA24F25B}" dt="2022-10-10T07:40:41.819" v="6262" actId="1076"/>
          <ac:spMkLst>
            <pc:docMk/>
            <pc:sldMk cId="4133113786" sldId="2083"/>
            <ac:spMk id="233" creationId="{19BD769F-6D9E-1ACB-387F-5579991901E0}"/>
          </ac:spMkLst>
        </pc:spChg>
        <pc:spChg chg="mod">
          <ac:chgData name="Wei Bai" userId="be857441-a184-4146-8eaa-0e6fb39255fd" providerId="ADAL" clId="{98A8BA91-1ACF-4A1E-B82F-A5A4FA24F25B}" dt="2022-10-10T07:40:41.819" v="6262" actId="1076"/>
          <ac:spMkLst>
            <pc:docMk/>
            <pc:sldMk cId="4133113786" sldId="2083"/>
            <ac:spMk id="234" creationId="{241F2DCD-94A6-1A06-FDA3-4AAFD2F94BEA}"/>
          </ac:spMkLst>
        </pc:spChg>
        <pc:spChg chg="mod">
          <ac:chgData name="Wei Bai" userId="be857441-a184-4146-8eaa-0e6fb39255fd" providerId="ADAL" clId="{98A8BA91-1ACF-4A1E-B82F-A5A4FA24F25B}" dt="2022-10-10T07:40:41.819" v="6262" actId="1076"/>
          <ac:spMkLst>
            <pc:docMk/>
            <pc:sldMk cId="4133113786" sldId="2083"/>
            <ac:spMk id="235" creationId="{427BFB56-409C-476D-6712-31C7A898C3F8}"/>
          </ac:spMkLst>
        </pc:spChg>
        <pc:spChg chg="mod">
          <ac:chgData name="Wei Bai" userId="be857441-a184-4146-8eaa-0e6fb39255fd" providerId="ADAL" clId="{98A8BA91-1ACF-4A1E-B82F-A5A4FA24F25B}" dt="2022-10-10T07:40:41.819" v="6262" actId="1076"/>
          <ac:spMkLst>
            <pc:docMk/>
            <pc:sldMk cId="4133113786" sldId="2083"/>
            <ac:spMk id="236" creationId="{6C9F425A-9839-D10D-45D7-3602059C974A}"/>
          </ac:spMkLst>
        </pc:spChg>
        <pc:spChg chg="mod">
          <ac:chgData name="Wei Bai" userId="be857441-a184-4146-8eaa-0e6fb39255fd" providerId="ADAL" clId="{98A8BA91-1ACF-4A1E-B82F-A5A4FA24F25B}" dt="2022-10-10T07:40:41.819" v="6262" actId="1076"/>
          <ac:spMkLst>
            <pc:docMk/>
            <pc:sldMk cId="4133113786" sldId="2083"/>
            <ac:spMk id="237" creationId="{DB5082D3-BA0F-D5ED-B5D3-0F4792F94262}"/>
          </ac:spMkLst>
        </pc:spChg>
        <pc:spChg chg="mod">
          <ac:chgData name="Wei Bai" userId="be857441-a184-4146-8eaa-0e6fb39255fd" providerId="ADAL" clId="{98A8BA91-1ACF-4A1E-B82F-A5A4FA24F25B}" dt="2022-10-10T07:40:41.819" v="6262" actId="1076"/>
          <ac:spMkLst>
            <pc:docMk/>
            <pc:sldMk cId="4133113786" sldId="2083"/>
            <ac:spMk id="238" creationId="{3A1537F4-B1BD-6878-0593-DF623BF1E92E}"/>
          </ac:spMkLst>
        </pc:spChg>
        <pc:spChg chg="mod">
          <ac:chgData name="Wei Bai" userId="be857441-a184-4146-8eaa-0e6fb39255fd" providerId="ADAL" clId="{98A8BA91-1ACF-4A1E-B82F-A5A4FA24F25B}" dt="2022-10-10T07:40:41.819" v="6262" actId="1076"/>
          <ac:spMkLst>
            <pc:docMk/>
            <pc:sldMk cId="4133113786" sldId="2083"/>
            <ac:spMk id="239" creationId="{A699C2DC-3F4B-67F3-47E3-EBAFC4CED01C}"/>
          </ac:spMkLst>
        </pc:spChg>
        <pc:spChg chg="mod">
          <ac:chgData name="Wei Bai" userId="be857441-a184-4146-8eaa-0e6fb39255fd" providerId="ADAL" clId="{98A8BA91-1ACF-4A1E-B82F-A5A4FA24F25B}" dt="2022-10-10T07:40:41.819" v="6262" actId="1076"/>
          <ac:spMkLst>
            <pc:docMk/>
            <pc:sldMk cId="4133113786" sldId="2083"/>
            <ac:spMk id="240" creationId="{8BB8F313-378A-7FD7-9E2E-A181D71C30D5}"/>
          </ac:spMkLst>
        </pc:spChg>
        <pc:spChg chg="mod">
          <ac:chgData name="Wei Bai" userId="be857441-a184-4146-8eaa-0e6fb39255fd" providerId="ADAL" clId="{98A8BA91-1ACF-4A1E-B82F-A5A4FA24F25B}" dt="2022-10-10T07:40:41.819" v="6262" actId="1076"/>
          <ac:spMkLst>
            <pc:docMk/>
            <pc:sldMk cId="4133113786" sldId="2083"/>
            <ac:spMk id="241" creationId="{089116CB-D9B3-3705-48D6-94B15EE78ACC}"/>
          </ac:spMkLst>
        </pc:spChg>
        <pc:spChg chg="mod">
          <ac:chgData name="Wei Bai" userId="be857441-a184-4146-8eaa-0e6fb39255fd" providerId="ADAL" clId="{98A8BA91-1ACF-4A1E-B82F-A5A4FA24F25B}" dt="2022-10-10T07:40:41.819" v="6262" actId="1076"/>
          <ac:spMkLst>
            <pc:docMk/>
            <pc:sldMk cId="4133113786" sldId="2083"/>
            <ac:spMk id="242" creationId="{75595472-28A3-7FB8-7BB7-A49501F33D3D}"/>
          </ac:spMkLst>
        </pc:spChg>
        <pc:spChg chg="mod">
          <ac:chgData name="Wei Bai" userId="be857441-a184-4146-8eaa-0e6fb39255fd" providerId="ADAL" clId="{98A8BA91-1ACF-4A1E-B82F-A5A4FA24F25B}" dt="2022-10-10T07:40:41.819" v="6262" actId="1076"/>
          <ac:spMkLst>
            <pc:docMk/>
            <pc:sldMk cId="4133113786" sldId="2083"/>
            <ac:spMk id="243" creationId="{251D30C9-FEFB-8F0B-68B3-65C485169D6E}"/>
          </ac:spMkLst>
        </pc:spChg>
        <pc:spChg chg="mod">
          <ac:chgData name="Wei Bai" userId="be857441-a184-4146-8eaa-0e6fb39255fd" providerId="ADAL" clId="{98A8BA91-1ACF-4A1E-B82F-A5A4FA24F25B}" dt="2022-10-10T07:40:41.819" v="6262" actId="1076"/>
          <ac:spMkLst>
            <pc:docMk/>
            <pc:sldMk cId="4133113786" sldId="2083"/>
            <ac:spMk id="244" creationId="{518B5D17-00FD-3906-D807-D783BBFD20A7}"/>
          </ac:spMkLst>
        </pc:spChg>
        <pc:spChg chg="mod">
          <ac:chgData name="Wei Bai" userId="be857441-a184-4146-8eaa-0e6fb39255fd" providerId="ADAL" clId="{98A8BA91-1ACF-4A1E-B82F-A5A4FA24F25B}" dt="2022-10-10T07:40:41.819" v="6262" actId="1076"/>
          <ac:spMkLst>
            <pc:docMk/>
            <pc:sldMk cId="4133113786" sldId="2083"/>
            <ac:spMk id="245" creationId="{BC7FEA64-A075-711A-7FDD-1754AFEA3681}"/>
          </ac:spMkLst>
        </pc:spChg>
        <pc:spChg chg="mod">
          <ac:chgData name="Wei Bai" userId="be857441-a184-4146-8eaa-0e6fb39255fd" providerId="ADAL" clId="{98A8BA91-1ACF-4A1E-B82F-A5A4FA24F25B}" dt="2022-10-10T07:40:41.819" v="6262" actId="1076"/>
          <ac:spMkLst>
            <pc:docMk/>
            <pc:sldMk cId="4133113786" sldId="2083"/>
            <ac:spMk id="246" creationId="{56128E9C-7F0A-7BD9-DF06-DEEB6AFCED5D}"/>
          </ac:spMkLst>
        </pc:spChg>
        <pc:spChg chg="mod">
          <ac:chgData name="Wei Bai" userId="be857441-a184-4146-8eaa-0e6fb39255fd" providerId="ADAL" clId="{98A8BA91-1ACF-4A1E-B82F-A5A4FA24F25B}" dt="2022-10-10T07:40:41.819" v="6262" actId="1076"/>
          <ac:spMkLst>
            <pc:docMk/>
            <pc:sldMk cId="4133113786" sldId="2083"/>
            <ac:spMk id="247" creationId="{F796A900-43AB-B8DF-DB2F-A32A640CBBCA}"/>
          </ac:spMkLst>
        </pc:spChg>
        <pc:spChg chg="mod">
          <ac:chgData name="Wei Bai" userId="be857441-a184-4146-8eaa-0e6fb39255fd" providerId="ADAL" clId="{98A8BA91-1ACF-4A1E-B82F-A5A4FA24F25B}" dt="2022-10-10T07:40:41.819" v="6262" actId="1076"/>
          <ac:spMkLst>
            <pc:docMk/>
            <pc:sldMk cId="4133113786" sldId="2083"/>
            <ac:spMk id="248" creationId="{FC1C9918-4150-320D-E326-5E7CED7B621F}"/>
          </ac:spMkLst>
        </pc:spChg>
        <pc:spChg chg="mod">
          <ac:chgData name="Wei Bai" userId="be857441-a184-4146-8eaa-0e6fb39255fd" providerId="ADAL" clId="{98A8BA91-1ACF-4A1E-B82F-A5A4FA24F25B}" dt="2022-10-10T07:40:41.819" v="6262" actId="1076"/>
          <ac:spMkLst>
            <pc:docMk/>
            <pc:sldMk cId="4133113786" sldId="2083"/>
            <ac:spMk id="249" creationId="{51F5702C-5761-EDBA-7625-99FD10251778}"/>
          </ac:spMkLst>
        </pc:spChg>
        <pc:grpChg chg="mod">
          <ac:chgData name="Wei Bai" userId="be857441-a184-4146-8eaa-0e6fb39255fd" providerId="ADAL" clId="{98A8BA91-1ACF-4A1E-B82F-A5A4FA24F25B}" dt="2022-10-11T00:01:51.084" v="7851" actId="1076"/>
          <ac:grpSpMkLst>
            <pc:docMk/>
            <pc:sldMk cId="4133113786" sldId="2083"/>
            <ac:grpSpMk id="6" creationId="{8EED47D5-9974-4690-8D25-95866ED5B289}"/>
          </ac:grpSpMkLst>
        </pc:grpChg>
        <pc:grpChg chg="mod">
          <ac:chgData name="Wei Bai" userId="be857441-a184-4146-8eaa-0e6fb39255fd" providerId="ADAL" clId="{98A8BA91-1ACF-4A1E-B82F-A5A4FA24F25B}" dt="2022-10-11T00:01:51.084" v="7851" actId="1076"/>
          <ac:grpSpMkLst>
            <pc:docMk/>
            <pc:sldMk cId="4133113786" sldId="2083"/>
            <ac:grpSpMk id="9" creationId="{BEDF369E-6F9E-4169-8603-D807EA795DD5}"/>
          </ac:grpSpMkLst>
        </pc:grpChg>
        <pc:grpChg chg="mod">
          <ac:chgData name="Wei Bai" userId="be857441-a184-4146-8eaa-0e6fb39255fd" providerId="ADAL" clId="{98A8BA91-1ACF-4A1E-B82F-A5A4FA24F25B}" dt="2022-10-11T00:01:51.084" v="7851" actId="1076"/>
          <ac:grpSpMkLst>
            <pc:docMk/>
            <pc:sldMk cId="4133113786" sldId="2083"/>
            <ac:grpSpMk id="13" creationId="{ECDF6AC5-9F35-4AAA-A96B-A3EFC656A30D}"/>
          </ac:grpSpMkLst>
        </pc:grpChg>
        <pc:grpChg chg="del mod">
          <ac:chgData name="Wei Bai" userId="be857441-a184-4146-8eaa-0e6fb39255fd" providerId="ADAL" clId="{98A8BA91-1ACF-4A1E-B82F-A5A4FA24F25B}" dt="2022-10-11T00:01:51.084" v="7851" actId="1076"/>
          <ac:grpSpMkLst>
            <pc:docMk/>
            <pc:sldMk cId="4133113786" sldId="2083"/>
            <ac:grpSpMk id="14" creationId="{15DC79FB-F5F0-4C52-B869-E19D64D64CA5}"/>
          </ac:grpSpMkLst>
        </pc:grpChg>
        <pc:grpChg chg="del mod">
          <ac:chgData name="Wei Bai" userId="be857441-a184-4146-8eaa-0e6fb39255fd" providerId="ADAL" clId="{98A8BA91-1ACF-4A1E-B82F-A5A4FA24F25B}" dt="2022-10-11T00:01:51.084" v="7851" actId="1076"/>
          <ac:grpSpMkLst>
            <pc:docMk/>
            <pc:sldMk cId="4133113786" sldId="2083"/>
            <ac:grpSpMk id="16" creationId="{9A5864B5-203D-494C-8D1F-00C32BB98BA7}"/>
          </ac:grpSpMkLst>
        </pc:grpChg>
        <pc:grpChg chg="add mod">
          <ac:chgData name="Wei Bai" userId="be857441-a184-4146-8eaa-0e6fb39255fd" providerId="ADAL" clId="{98A8BA91-1ACF-4A1E-B82F-A5A4FA24F25B}" dt="2022-10-10T07:40:41.819" v="6262" actId="1076"/>
          <ac:grpSpMkLst>
            <pc:docMk/>
            <pc:sldMk cId="4133113786" sldId="2083"/>
            <ac:grpSpMk id="23" creationId="{1D866452-23EB-17CB-7932-4BA9DF19BF7F}"/>
          </ac:grpSpMkLst>
        </pc:grpChg>
        <pc:grpChg chg="mod">
          <ac:chgData name="Wei Bai" userId="be857441-a184-4146-8eaa-0e6fb39255fd" providerId="ADAL" clId="{98A8BA91-1ACF-4A1E-B82F-A5A4FA24F25B}" dt="2022-10-10T07:40:41.819" v="6262" actId="1076"/>
          <ac:grpSpMkLst>
            <pc:docMk/>
            <pc:sldMk cId="4133113786" sldId="2083"/>
            <ac:grpSpMk id="27" creationId="{D0A454F6-B4FA-E0D1-28E3-C918C5BC9BE4}"/>
          </ac:grpSpMkLst>
        </pc:grpChg>
        <pc:grpChg chg="mod">
          <ac:chgData name="Wei Bai" userId="be857441-a184-4146-8eaa-0e6fb39255fd" providerId="ADAL" clId="{98A8BA91-1ACF-4A1E-B82F-A5A4FA24F25B}" dt="2022-10-10T07:40:41.819" v="6262" actId="1076"/>
          <ac:grpSpMkLst>
            <pc:docMk/>
            <pc:sldMk cId="4133113786" sldId="2083"/>
            <ac:grpSpMk id="28" creationId="{55386977-2762-3FB8-25E1-6157CBE288FB}"/>
          </ac:grpSpMkLst>
        </pc:grpChg>
        <pc:grpChg chg="mod">
          <ac:chgData name="Wei Bai" userId="be857441-a184-4146-8eaa-0e6fb39255fd" providerId="ADAL" clId="{98A8BA91-1ACF-4A1E-B82F-A5A4FA24F25B}" dt="2022-10-10T07:40:41.819" v="6262" actId="1076"/>
          <ac:grpSpMkLst>
            <pc:docMk/>
            <pc:sldMk cId="4133113786" sldId="2083"/>
            <ac:grpSpMk id="30" creationId="{59E48368-06F9-869B-07B4-CF43FB566D2E}"/>
          </ac:grpSpMkLst>
        </pc:grpChg>
        <pc:grpChg chg="mod">
          <ac:chgData name="Wei Bai" userId="be857441-a184-4146-8eaa-0e6fb39255fd" providerId="ADAL" clId="{98A8BA91-1ACF-4A1E-B82F-A5A4FA24F25B}" dt="2022-10-10T07:40:41.819" v="6262" actId="1076"/>
          <ac:grpSpMkLst>
            <pc:docMk/>
            <pc:sldMk cId="4133113786" sldId="2083"/>
            <ac:grpSpMk id="31" creationId="{A98537A3-0A32-5D11-C14B-BDB64A785DA1}"/>
          </ac:grpSpMkLst>
        </pc:grpChg>
        <pc:grpChg chg="mod">
          <ac:chgData name="Wei Bai" userId="be857441-a184-4146-8eaa-0e6fb39255fd" providerId="ADAL" clId="{98A8BA91-1ACF-4A1E-B82F-A5A4FA24F25B}" dt="2022-10-10T07:40:47.069" v="6263" actId="571"/>
          <ac:grpSpMkLst>
            <pc:docMk/>
            <pc:sldMk cId="4133113786" sldId="2083"/>
            <ac:grpSpMk id="65" creationId="{51515ADA-E832-1DB3-802A-3FC1B8DEB17C}"/>
          </ac:grpSpMkLst>
        </pc:grpChg>
        <pc:grpChg chg="mod">
          <ac:chgData name="Wei Bai" userId="be857441-a184-4146-8eaa-0e6fb39255fd" providerId="ADAL" clId="{98A8BA91-1ACF-4A1E-B82F-A5A4FA24F25B}" dt="2022-10-10T07:40:47.069" v="6263" actId="571"/>
          <ac:grpSpMkLst>
            <pc:docMk/>
            <pc:sldMk cId="4133113786" sldId="2083"/>
            <ac:grpSpMk id="66" creationId="{B852A514-116C-E698-A3E3-D8B0E74D2380}"/>
          </ac:grpSpMkLst>
        </pc:grpChg>
        <pc:grpChg chg="mod">
          <ac:chgData name="Wei Bai" userId="be857441-a184-4146-8eaa-0e6fb39255fd" providerId="ADAL" clId="{98A8BA91-1ACF-4A1E-B82F-A5A4FA24F25B}" dt="2022-10-10T07:40:47.069" v="6263" actId="571"/>
          <ac:grpSpMkLst>
            <pc:docMk/>
            <pc:sldMk cId="4133113786" sldId="2083"/>
            <ac:grpSpMk id="67" creationId="{0407F078-7A9F-B2EA-146A-8F6542B2BA7B}"/>
          </ac:grpSpMkLst>
        </pc:grpChg>
        <pc:grpChg chg="mod">
          <ac:chgData name="Wei Bai" userId="be857441-a184-4146-8eaa-0e6fb39255fd" providerId="ADAL" clId="{98A8BA91-1ACF-4A1E-B82F-A5A4FA24F25B}" dt="2022-10-10T07:40:47.069" v="6263" actId="571"/>
          <ac:grpSpMkLst>
            <pc:docMk/>
            <pc:sldMk cId="4133113786" sldId="2083"/>
            <ac:grpSpMk id="68" creationId="{A07726D9-E964-A711-58DD-80F94C988272}"/>
          </ac:grpSpMkLst>
        </pc:grpChg>
        <pc:grpChg chg="mod">
          <ac:chgData name="Wei Bai" userId="be857441-a184-4146-8eaa-0e6fb39255fd" providerId="ADAL" clId="{98A8BA91-1ACF-4A1E-B82F-A5A4FA24F25B}" dt="2022-10-10T07:40:47.069" v="6263" actId="571"/>
          <ac:grpSpMkLst>
            <pc:docMk/>
            <pc:sldMk cId="4133113786" sldId="2083"/>
            <ac:grpSpMk id="69" creationId="{E8F6BF31-7D48-E1EB-D601-36D7FE39D56A}"/>
          </ac:grpSpMkLst>
        </pc:grpChg>
        <pc:grpChg chg="mod">
          <ac:chgData name="Wei Bai" userId="be857441-a184-4146-8eaa-0e6fb39255fd" providerId="ADAL" clId="{98A8BA91-1ACF-4A1E-B82F-A5A4FA24F25B}" dt="2022-10-11T00:01:51.084" v="7851" actId="1076"/>
          <ac:grpSpMkLst>
            <pc:docMk/>
            <pc:sldMk cId="4133113786" sldId="2083"/>
            <ac:grpSpMk id="82" creationId="{16329DBA-BBE0-4F1A-9BC0-01D1CBA7AC18}"/>
          </ac:grpSpMkLst>
        </pc:grpChg>
        <pc:grpChg chg="mod">
          <ac:chgData name="Wei Bai" userId="be857441-a184-4146-8eaa-0e6fb39255fd" providerId="ADAL" clId="{98A8BA91-1ACF-4A1E-B82F-A5A4FA24F25B}" dt="2022-10-11T00:01:51.084" v="7851" actId="1076"/>
          <ac:grpSpMkLst>
            <pc:docMk/>
            <pc:sldMk cId="4133113786" sldId="2083"/>
            <ac:grpSpMk id="91" creationId="{5F913286-6330-4DB2-A99B-9F50E0F53E24}"/>
          </ac:grpSpMkLst>
        </pc:grpChg>
        <pc:grpChg chg="mod">
          <ac:chgData name="Wei Bai" userId="be857441-a184-4146-8eaa-0e6fb39255fd" providerId="ADAL" clId="{98A8BA91-1ACF-4A1E-B82F-A5A4FA24F25B}" dt="2022-10-11T00:01:51.084" v="7851" actId="1076"/>
          <ac:grpSpMkLst>
            <pc:docMk/>
            <pc:sldMk cId="4133113786" sldId="2083"/>
            <ac:grpSpMk id="101" creationId="{A73E8EFC-31C5-4B98-81AA-B2F1874D9B94}"/>
          </ac:grpSpMkLst>
        </pc:grpChg>
        <pc:grpChg chg="mod">
          <ac:chgData name="Wei Bai" userId="be857441-a184-4146-8eaa-0e6fb39255fd" providerId="ADAL" clId="{98A8BA91-1ACF-4A1E-B82F-A5A4FA24F25B}" dt="2022-10-11T00:01:51.084" v="7851" actId="1076"/>
          <ac:grpSpMkLst>
            <pc:docMk/>
            <pc:sldMk cId="4133113786" sldId="2083"/>
            <ac:grpSpMk id="107" creationId="{03828510-C632-4B2D-9B64-213501D4ABBE}"/>
          </ac:grpSpMkLst>
        </pc:grpChg>
        <pc:grpChg chg="mod">
          <ac:chgData name="Wei Bai" userId="be857441-a184-4146-8eaa-0e6fb39255fd" providerId="ADAL" clId="{98A8BA91-1ACF-4A1E-B82F-A5A4FA24F25B}" dt="2022-10-11T00:01:51.084" v="7851" actId="1076"/>
          <ac:grpSpMkLst>
            <pc:docMk/>
            <pc:sldMk cId="4133113786" sldId="2083"/>
            <ac:grpSpMk id="110" creationId="{108ECB60-79E0-4EBA-A22A-3F3BD03B470D}"/>
          </ac:grpSpMkLst>
        </pc:grpChg>
        <pc:grpChg chg="mod">
          <ac:chgData name="Wei Bai" userId="be857441-a184-4146-8eaa-0e6fb39255fd" providerId="ADAL" clId="{98A8BA91-1ACF-4A1E-B82F-A5A4FA24F25B}" dt="2022-10-11T00:01:51.084" v="7851" actId="1076"/>
          <ac:grpSpMkLst>
            <pc:docMk/>
            <pc:sldMk cId="4133113786" sldId="2083"/>
            <ac:grpSpMk id="122" creationId="{5EEB6585-D14C-43C6-8323-F39A18CC3662}"/>
          </ac:grpSpMkLst>
        </pc:grpChg>
        <pc:grpChg chg="mod">
          <ac:chgData name="Wei Bai" userId="be857441-a184-4146-8eaa-0e6fb39255fd" providerId="ADAL" clId="{98A8BA91-1ACF-4A1E-B82F-A5A4FA24F25B}" dt="2022-10-11T00:01:51.084" v="7851" actId="1076"/>
          <ac:grpSpMkLst>
            <pc:docMk/>
            <pc:sldMk cId="4133113786" sldId="2083"/>
            <ac:grpSpMk id="125" creationId="{884137E1-11C0-497C-9A00-D9F7C597DACA}"/>
          </ac:grpSpMkLst>
        </pc:grpChg>
        <pc:grpChg chg="mod">
          <ac:chgData name="Wei Bai" userId="be857441-a184-4146-8eaa-0e6fb39255fd" providerId="ADAL" clId="{98A8BA91-1ACF-4A1E-B82F-A5A4FA24F25B}" dt="2022-10-11T00:01:51.084" v="7851" actId="1076"/>
          <ac:grpSpMkLst>
            <pc:docMk/>
            <pc:sldMk cId="4133113786" sldId="2083"/>
            <ac:grpSpMk id="132" creationId="{F909067D-B2FF-4EE6-A42A-EB0D68D5B2F1}"/>
          </ac:grpSpMkLst>
        </pc:grpChg>
        <pc:grpChg chg="mod">
          <ac:chgData name="Wei Bai" userId="be857441-a184-4146-8eaa-0e6fb39255fd" providerId="ADAL" clId="{98A8BA91-1ACF-4A1E-B82F-A5A4FA24F25B}" dt="2022-10-11T00:01:51.084" v="7851" actId="1076"/>
          <ac:grpSpMkLst>
            <pc:docMk/>
            <pc:sldMk cId="4133113786" sldId="2083"/>
            <ac:grpSpMk id="135" creationId="{F7FEEBA5-CFE1-4898-A20D-832E28993FCE}"/>
          </ac:grpSpMkLst>
        </pc:grpChg>
        <pc:grpChg chg="mod">
          <ac:chgData name="Wei Bai" userId="be857441-a184-4146-8eaa-0e6fb39255fd" providerId="ADAL" clId="{98A8BA91-1ACF-4A1E-B82F-A5A4FA24F25B}" dt="2022-10-11T00:01:51.084" v="7851" actId="1076"/>
          <ac:grpSpMkLst>
            <pc:docMk/>
            <pc:sldMk cId="4133113786" sldId="2083"/>
            <ac:grpSpMk id="142" creationId="{D447D0CA-0949-443D-940D-A4643655BFAD}"/>
          </ac:grpSpMkLst>
        </pc:grpChg>
        <pc:grpChg chg="mod">
          <ac:chgData name="Wei Bai" userId="be857441-a184-4146-8eaa-0e6fb39255fd" providerId="ADAL" clId="{98A8BA91-1ACF-4A1E-B82F-A5A4FA24F25B}" dt="2022-10-11T00:01:51.084" v="7851" actId="1076"/>
          <ac:grpSpMkLst>
            <pc:docMk/>
            <pc:sldMk cId="4133113786" sldId="2083"/>
            <ac:grpSpMk id="150" creationId="{8AD0B6F4-DEE3-4967-8574-722691998FD3}"/>
          </ac:grpSpMkLst>
        </pc:grpChg>
        <pc:grpChg chg="mod">
          <ac:chgData name="Wei Bai" userId="be857441-a184-4146-8eaa-0e6fb39255fd" providerId="ADAL" clId="{98A8BA91-1ACF-4A1E-B82F-A5A4FA24F25B}" dt="2022-10-11T00:01:51.084" v="7851" actId="1076"/>
          <ac:grpSpMkLst>
            <pc:docMk/>
            <pc:sldMk cId="4133113786" sldId="2083"/>
            <ac:grpSpMk id="155" creationId="{9667B1EE-9352-4C24-B951-70E2E0C88DFB}"/>
          </ac:grpSpMkLst>
        </pc:grpChg>
        <pc:grpChg chg="mod">
          <ac:chgData name="Wei Bai" userId="be857441-a184-4146-8eaa-0e6fb39255fd" providerId="ADAL" clId="{98A8BA91-1ACF-4A1E-B82F-A5A4FA24F25B}" dt="2022-10-11T00:01:51.084" v="7851" actId="1076"/>
          <ac:grpSpMkLst>
            <pc:docMk/>
            <pc:sldMk cId="4133113786" sldId="2083"/>
            <ac:grpSpMk id="156" creationId="{4ABDA6C2-16F9-40C1-AFCA-DE7D2D778DC3}"/>
          </ac:grpSpMkLst>
        </pc:grpChg>
        <pc:grpChg chg="mod">
          <ac:chgData name="Wei Bai" userId="be857441-a184-4146-8eaa-0e6fb39255fd" providerId="ADAL" clId="{98A8BA91-1ACF-4A1E-B82F-A5A4FA24F25B}" dt="2022-10-11T00:01:51.084" v="7851" actId="1076"/>
          <ac:grpSpMkLst>
            <pc:docMk/>
            <pc:sldMk cId="4133113786" sldId="2083"/>
            <ac:grpSpMk id="157" creationId="{CF652A79-8E0B-4E30-8202-529EDFE1EB64}"/>
          </ac:grpSpMkLst>
        </pc:grpChg>
        <pc:grpChg chg="mod">
          <ac:chgData name="Wei Bai" userId="be857441-a184-4146-8eaa-0e6fb39255fd" providerId="ADAL" clId="{98A8BA91-1ACF-4A1E-B82F-A5A4FA24F25B}" dt="2022-10-11T00:01:51.084" v="7851" actId="1076"/>
          <ac:grpSpMkLst>
            <pc:docMk/>
            <pc:sldMk cId="4133113786" sldId="2083"/>
            <ac:grpSpMk id="167" creationId="{3A1214FA-A43C-4896-B53D-39A6779373C9}"/>
          </ac:grpSpMkLst>
        </pc:grpChg>
        <pc:grpChg chg="mod">
          <ac:chgData name="Wei Bai" userId="be857441-a184-4146-8eaa-0e6fb39255fd" providerId="ADAL" clId="{98A8BA91-1ACF-4A1E-B82F-A5A4FA24F25B}" dt="2022-10-11T00:01:51.084" v="7851" actId="1076"/>
          <ac:grpSpMkLst>
            <pc:docMk/>
            <pc:sldMk cId="4133113786" sldId="2083"/>
            <ac:grpSpMk id="168" creationId="{1CE5F550-EAE5-4060-B57E-B3AAE2268669}"/>
          </ac:grpSpMkLst>
        </pc:grpChg>
        <pc:grpChg chg="mod">
          <ac:chgData name="Wei Bai" userId="be857441-a184-4146-8eaa-0e6fb39255fd" providerId="ADAL" clId="{98A8BA91-1ACF-4A1E-B82F-A5A4FA24F25B}" dt="2022-10-11T00:01:51.084" v="7851" actId="1076"/>
          <ac:grpSpMkLst>
            <pc:docMk/>
            <pc:sldMk cId="4133113786" sldId="2083"/>
            <ac:grpSpMk id="172" creationId="{E20E5D7E-1212-4938-8044-D0C576A7BE04}"/>
          </ac:grpSpMkLst>
        </pc:grpChg>
        <pc:grpChg chg="mod">
          <ac:chgData name="Wei Bai" userId="be857441-a184-4146-8eaa-0e6fb39255fd" providerId="ADAL" clId="{98A8BA91-1ACF-4A1E-B82F-A5A4FA24F25B}" dt="2022-10-11T00:01:51.084" v="7851" actId="1076"/>
          <ac:grpSpMkLst>
            <pc:docMk/>
            <pc:sldMk cId="4133113786" sldId="2083"/>
            <ac:grpSpMk id="182" creationId="{01F4B62E-2811-4DC9-A704-F75930A32CCE}"/>
          </ac:grpSpMkLst>
        </pc:grpChg>
        <pc:grpChg chg="mod">
          <ac:chgData name="Wei Bai" userId="be857441-a184-4146-8eaa-0e6fb39255fd" providerId="ADAL" clId="{98A8BA91-1ACF-4A1E-B82F-A5A4FA24F25B}" dt="2022-10-10T07:40:41.819" v="6262" actId="1076"/>
          <ac:grpSpMkLst>
            <pc:docMk/>
            <pc:sldMk cId="4133113786" sldId="2083"/>
            <ac:grpSpMk id="230" creationId="{EE3B6AE2-6BD6-5E3B-BF4E-DAF1750802E1}"/>
          </ac:grpSpMkLst>
        </pc:grpChg>
        <pc:grpChg chg="mod">
          <ac:chgData name="Wei Bai" userId="be857441-a184-4146-8eaa-0e6fb39255fd" providerId="ADAL" clId="{98A8BA91-1ACF-4A1E-B82F-A5A4FA24F25B}" dt="2022-10-10T07:40:41.819" v="6262" actId="1076"/>
          <ac:grpSpMkLst>
            <pc:docMk/>
            <pc:sldMk cId="4133113786" sldId="2083"/>
            <ac:grpSpMk id="231" creationId="{153AF944-451E-2A31-61B3-9B24CCD47DC0}"/>
          </ac:grpSpMkLst>
        </pc:grpChg>
        <pc:grpChg chg="mod">
          <ac:chgData name="Wei Bai" userId="be857441-a184-4146-8eaa-0e6fb39255fd" providerId="ADAL" clId="{98A8BA91-1ACF-4A1E-B82F-A5A4FA24F25B}" dt="2022-10-10T07:40:41.819" v="6262" actId="1076"/>
          <ac:grpSpMkLst>
            <pc:docMk/>
            <pc:sldMk cId="4133113786" sldId="2083"/>
            <ac:grpSpMk id="232" creationId="{08877CC8-BEAF-09FB-8D04-40DB3B1E41B2}"/>
          </ac:grpSpMkLst>
        </pc:grpChg>
        <pc:grpChg chg="add mod">
          <ac:chgData name="Wei Bai" userId="be857441-a184-4146-8eaa-0e6fb39255fd" providerId="ADAL" clId="{98A8BA91-1ACF-4A1E-B82F-A5A4FA24F25B}" dt="2022-10-10T07:40:47.069" v="6263" actId="571"/>
          <ac:grpSpMkLst>
            <pc:docMk/>
            <pc:sldMk cId="4133113786" sldId="2083"/>
            <ac:grpSpMk id="250" creationId="{1FBFB5FA-27B9-E9BE-5147-D9EDB9167A2E}"/>
          </ac:grpSpMkLst>
        </pc:grpChg>
        <pc:grpChg chg="mod">
          <ac:chgData name="Wei Bai" userId="be857441-a184-4146-8eaa-0e6fb39255fd" providerId="ADAL" clId="{98A8BA91-1ACF-4A1E-B82F-A5A4FA24F25B}" dt="2022-10-10T07:40:47.069" v="6263" actId="571"/>
          <ac:grpSpMkLst>
            <pc:docMk/>
            <pc:sldMk cId="4133113786" sldId="2083"/>
            <ac:grpSpMk id="254" creationId="{ED3F3179-9488-D287-DA75-4769A045CED4}"/>
          </ac:grpSpMkLst>
        </pc:grpChg>
        <pc:grpChg chg="mod">
          <ac:chgData name="Wei Bai" userId="be857441-a184-4146-8eaa-0e6fb39255fd" providerId="ADAL" clId="{98A8BA91-1ACF-4A1E-B82F-A5A4FA24F25B}" dt="2022-10-10T07:40:47.069" v="6263" actId="571"/>
          <ac:grpSpMkLst>
            <pc:docMk/>
            <pc:sldMk cId="4133113786" sldId="2083"/>
            <ac:grpSpMk id="255" creationId="{CEE05B34-29EE-FA18-18AB-299808BF5443}"/>
          </ac:grpSpMkLst>
        </pc:grpChg>
        <pc:graphicFrameChg chg="del">
          <ac:chgData name="Wei Bai" userId="be857441-a184-4146-8eaa-0e6fb39255fd" providerId="ADAL" clId="{98A8BA91-1ACF-4A1E-B82F-A5A4FA24F25B}" dt="2022-10-10T23:59:49.819" v="7811" actId="478"/>
          <ac:graphicFrameMkLst>
            <pc:docMk/>
            <pc:sldMk cId="4133113786" sldId="2083"/>
            <ac:graphicFrameMk id="7" creationId="{00000000-0000-0000-0000-000000000000}"/>
          </ac:graphicFrameMkLst>
        </pc:graphicFrameChg>
        <pc:picChg chg="add del">
          <ac:chgData name="Wei Bai" userId="be857441-a184-4146-8eaa-0e6fb39255fd" providerId="ADAL" clId="{98A8BA91-1ACF-4A1E-B82F-A5A4FA24F25B}" dt="2022-10-10T07:36:16.109" v="6247"/>
          <ac:picMkLst>
            <pc:docMk/>
            <pc:sldMk cId="4133113786" sldId="2083"/>
            <ac:picMk id="17" creationId="{89B7A63D-0047-49AE-26D3-457A7BF96A82}"/>
          </ac:picMkLst>
        </pc:picChg>
        <pc:picChg chg="mod">
          <ac:chgData name="Wei Bai" userId="be857441-a184-4146-8eaa-0e6fb39255fd" providerId="ADAL" clId="{98A8BA91-1ACF-4A1E-B82F-A5A4FA24F25B}" dt="2022-10-10T07:40:41.819" v="6262" actId="1076"/>
          <ac:picMkLst>
            <pc:docMk/>
            <pc:sldMk cId="4133113786" sldId="2083"/>
            <ac:picMk id="24" creationId="{EDF00CA0-91E6-9F8C-1F4D-805F4F48B753}"/>
          </ac:picMkLst>
        </pc:picChg>
        <pc:picChg chg="mod">
          <ac:chgData name="Wei Bai" userId="be857441-a184-4146-8eaa-0e6fb39255fd" providerId="ADAL" clId="{98A8BA91-1ACF-4A1E-B82F-A5A4FA24F25B}" dt="2022-10-10T07:40:41.819" v="6262" actId="1076"/>
          <ac:picMkLst>
            <pc:docMk/>
            <pc:sldMk cId="4133113786" sldId="2083"/>
            <ac:picMk id="25" creationId="{663B436F-1302-CDC3-6F48-18E0E3E1AC69}"/>
          </ac:picMkLst>
        </pc:picChg>
        <pc:picChg chg="mod">
          <ac:chgData name="Wei Bai" userId="be857441-a184-4146-8eaa-0e6fb39255fd" providerId="ADAL" clId="{98A8BA91-1ACF-4A1E-B82F-A5A4FA24F25B}" dt="2022-10-10T07:40:41.819" v="6262" actId="1076"/>
          <ac:picMkLst>
            <pc:docMk/>
            <pc:sldMk cId="4133113786" sldId="2083"/>
            <ac:picMk id="26" creationId="{94D1CD45-F9B8-B618-DAF3-33ED86F4F67B}"/>
          </ac:picMkLst>
        </pc:picChg>
        <pc:picChg chg="mod">
          <ac:chgData name="Wei Bai" userId="be857441-a184-4146-8eaa-0e6fb39255fd" providerId="ADAL" clId="{98A8BA91-1ACF-4A1E-B82F-A5A4FA24F25B}" dt="2022-10-11T00:01:51.084" v="7851" actId="1076"/>
          <ac:picMkLst>
            <pc:docMk/>
            <pc:sldMk cId="4133113786" sldId="2083"/>
            <ac:picMk id="96" creationId="{0406252D-5B50-7C4F-BD80-C60B5B6F25A3}"/>
          </ac:picMkLst>
        </pc:picChg>
        <pc:picChg chg="mod">
          <ac:chgData name="Wei Bai" userId="be857441-a184-4146-8eaa-0e6fb39255fd" providerId="ADAL" clId="{98A8BA91-1ACF-4A1E-B82F-A5A4FA24F25B}" dt="2022-10-11T00:01:51.084" v="7851" actId="1076"/>
          <ac:picMkLst>
            <pc:docMk/>
            <pc:sldMk cId="4133113786" sldId="2083"/>
            <ac:picMk id="98" creationId="{C946A724-FE2F-6A41-B0E9-6B9BE0A1ABAF}"/>
          </ac:picMkLst>
        </pc:picChg>
        <pc:picChg chg="mod">
          <ac:chgData name="Wei Bai" userId="be857441-a184-4146-8eaa-0e6fb39255fd" providerId="ADAL" clId="{98A8BA91-1ACF-4A1E-B82F-A5A4FA24F25B}" dt="2022-10-11T00:01:51.084" v="7851" actId="1076"/>
          <ac:picMkLst>
            <pc:docMk/>
            <pc:sldMk cId="4133113786" sldId="2083"/>
            <ac:picMk id="139" creationId="{3FCD623F-9E4C-4029-B7C6-89C9803251AF}"/>
          </ac:picMkLst>
        </pc:picChg>
        <pc:picChg chg="mod">
          <ac:chgData name="Wei Bai" userId="be857441-a184-4146-8eaa-0e6fb39255fd" providerId="ADAL" clId="{98A8BA91-1ACF-4A1E-B82F-A5A4FA24F25B}" dt="2022-10-11T00:01:51.084" v="7851" actId="1076"/>
          <ac:picMkLst>
            <pc:docMk/>
            <pc:sldMk cId="4133113786" sldId="2083"/>
            <ac:picMk id="140" creationId="{2FC6D549-75FD-4A02-9D05-C1BC3D7851A4}"/>
          </ac:picMkLst>
        </pc:picChg>
        <pc:picChg chg="mod">
          <ac:chgData name="Wei Bai" userId="be857441-a184-4146-8eaa-0e6fb39255fd" providerId="ADAL" clId="{98A8BA91-1ACF-4A1E-B82F-A5A4FA24F25B}" dt="2022-10-11T00:01:51.084" v="7851" actId="1076"/>
          <ac:picMkLst>
            <pc:docMk/>
            <pc:sldMk cId="4133113786" sldId="2083"/>
            <ac:picMk id="141" creationId="{004D7D6C-1954-4E9E-9214-11C1BFA2CB85}"/>
          </ac:picMkLst>
        </pc:picChg>
        <pc:picChg chg="mod">
          <ac:chgData name="Wei Bai" userId="be857441-a184-4146-8eaa-0e6fb39255fd" providerId="ADAL" clId="{98A8BA91-1ACF-4A1E-B82F-A5A4FA24F25B}" dt="2022-10-11T00:01:51.084" v="7851" actId="1076"/>
          <ac:picMkLst>
            <pc:docMk/>
            <pc:sldMk cId="4133113786" sldId="2083"/>
            <ac:picMk id="145" creationId="{A07D4229-8B29-0941-A6FD-AC780FC5324D}"/>
          </ac:picMkLst>
        </pc:picChg>
        <pc:picChg chg="mod">
          <ac:chgData name="Wei Bai" userId="be857441-a184-4146-8eaa-0e6fb39255fd" providerId="ADAL" clId="{98A8BA91-1ACF-4A1E-B82F-A5A4FA24F25B}" dt="2022-10-11T00:01:51.084" v="7851" actId="1076"/>
          <ac:picMkLst>
            <pc:docMk/>
            <pc:sldMk cId="4133113786" sldId="2083"/>
            <ac:picMk id="175" creationId="{7A4E38DE-986C-47BC-AF41-B10E0335076C}"/>
          </ac:picMkLst>
        </pc:picChg>
        <pc:picChg chg="mod">
          <ac:chgData name="Wei Bai" userId="be857441-a184-4146-8eaa-0e6fb39255fd" providerId="ADAL" clId="{98A8BA91-1ACF-4A1E-B82F-A5A4FA24F25B}" dt="2022-10-11T00:01:51.084" v="7851" actId="1076"/>
          <ac:picMkLst>
            <pc:docMk/>
            <pc:sldMk cId="4133113786" sldId="2083"/>
            <ac:picMk id="183" creationId="{21F4636C-AD5D-403D-9C41-784AEFACD476}"/>
          </ac:picMkLst>
        </pc:picChg>
        <pc:picChg chg="mod">
          <ac:chgData name="Wei Bai" userId="be857441-a184-4146-8eaa-0e6fb39255fd" providerId="ADAL" clId="{98A8BA91-1ACF-4A1E-B82F-A5A4FA24F25B}" dt="2022-10-11T00:01:51.084" v="7851" actId="1076"/>
          <ac:picMkLst>
            <pc:docMk/>
            <pc:sldMk cId="4133113786" sldId="2083"/>
            <ac:picMk id="222" creationId="{1192F943-FC35-B247-8A29-DFC942D15322}"/>
          </ac:picMkLst>
        </pc:picChg>
        <pc:picChg chg="mod">
          <ac:chgData name="Wei Bai" userId="be857441-a184-4146-8eaa-0e6fb39255fd" providerId="ADAL" clId="{98A8BA91-1ACF-4A1E-B82F-A5A4FA24F25B}" dt="2022-10-11T00:01:51.084" v="7851" actId="1076"/>
          <ac:picMkLst>
            <pc:docMk/>
            <pc:sldMk cId="4133113786" sldId="2083"/>
            <ac:picMk id="223" creationId="{9BCBF5D7-405E-D849-9AAC-5AE3C5E2AFD4}"/>
          </ac:picMkLst>
        </pc:picChg>
        <pc:picChg chg="mod">
          <ac:chgData name="Wei Bai" userId="be857441-a184-4146-8eaa-0e6fb39255fd" providerId="ADAL" clId="{98A8BA91-1ACF-4A1E-B82F-A5A4FA24F25B}" dt="2022-10-10T07:40:47.069" v="6263" actId="571"/>
          <ac:picMkLst>
            <pc:docMk/>
            <pc:sldMk cId="4133113786" sldId="2083"/>
            <ac:picMk id="251" creationId="{BFC4EAD6-D11B-C5A9-02C7-9329E2B90AB5}"/>
          </ac:picMkLst>
        </pc:picChg>
        <pc:picChg chg="mod">
          <ac:chgData name="Wei Bai" userId="be857441-a184-4146-8eaa-0e6fb39255fd" providerId="ADAL" clId="{98A8BA91-1ACF-4A1E-B82F-A5A4FA24F25B}" dt="2022-10-10T07:40:47.069" v="6263" actId="571"/>
          <ac:picMkLst>
            <pc:docMk/>
            <pc:sldMk cId="4133113786" sldId="2083"/>
            <ac:picMk id="252" creationId="{E4685DF5-6D73-77CE-3762-963E53FDF384}"/>
          </ac:picMkLst>
        </pc:picChg>
        <pc:picChg chg="mod">
          <ac:chgData name="Wei Bai" userId="be857441-a184-4146-8eaa-0e6fb39255fd" providerId="ADAL" clId="{98A8BA91-1ACF-4A1E-B82F-A5A4FA24F25B}" dt="2022-10-10T07:40:47.069" v="6263" actId="571"/>
          <ac:picMkLst>
            <pc:docMk/>
            <pc:sldMk cId="4133113786" sldId="2083"/>
            <ac:picMk id="253" creationId="{793F7940-9B99-DC50-7E52-1DF850C3CCB6}"/>
          </ac:picMkLst>
        </pc:picChg>
        <pc:cxnChg chg="mod">
          <ac:chgData name="Wei Bai" userId="be857441-a184-4146-8eaa-0e6fb39255fd" providerId="ADAL" clId="{98A8BA91-1ACF-4A1E-B82F-A5A4FA24F25B}" dt="2022-10-11T00:01:51.084" v="7851" actId="1076"/>
          <ac:cxnSpMkLst>
            <pc:docMk/>
            <pc:sldMk cId="4133113786" sldId="2083"/>
            <ac:cxnSpMk id="160" creationId="{596FBA57-67B0-42B2-917F-ED0B2DE1D05E}"/>
          </ac:cxnSpMkLst>
        </pc:cxnChg>
        <pc:cxnChg chg="mod">
          <ac:chgData name="Wei Bai" userId="be857441-a184-4146-8eaa-0e6fb39255fd" providerId="ADAL" clId="{98A8BA91-1ACF-4A1E-B82F-A5A4FA24F25B}" dt="2022-10-11T00:01:51.084" v="7851" actId="1076"/>
          <ac:cxnSpMkLst>
            <pc:docMk/>
            <pc:sldMk cId="4133113786" sldId="2083"/>
            <ac:cxnSpMk id="161" creationId="{4C13EA8A-24FC-434D-8BA9-3A42D6784F87}"/>
          </ac:cxnSpMkLst>
        </pc:cxnChg>
        <pc:cxnChg chg="mod">
          <ac:chgData name="Wei Bai" userId="be857441-a184-4146-8eaa-0e6fb39255fd" providerId="ADAL" clId="{98A8BA91-1ACF-4A1E-B82F-A5A4FA24F25B}" dt="2022-10-11T00:01:51.084" v="7851" actId="1076"/>
          <ac:cxnSpMkLst>
            <pc:docMk/>
            <pc:sldMk cId="4133113786" sldId="2083"/>
            <ac:cxnSpMk id="162" creationId="{6CA9F420-CDAF-4DB2-B9E6-48F75EC53A68}"/>
          </ac:cxnSpMkLst>
        </pc:cxnChg>
        <pc:cxnChg chg="mod">
          <ac:chgData name="Wei Bai" userId="be857441-a184-4146-8eaa-0e6fb39255fd" providerId="ADAL" clId="{98A8BA91-1ACF-4A1E-B82F-A5A4FA24F25B}" dt="2022-10-11T00:01:51.084" v="7851" actId="1076"/>
          <ac:cxnSpMkLst>
            <pc:docMk/>
            <pc:sldMk cId="4133113786" sldId="2083"/>
            <ac:cxnSpMk id="163" creationId="{75E08B31-3F84-497A-AE07-B03A909646B0}"/>
          </ac:cxnSpMkLst>
        </pc:cxnChg>
        <pc:cxnChg chg="mod">
          <ac:chgData name="Wei Bai" userId="be857441-a184-4146-8eaa-0e6fb39255fd" providerId="ADAL" clId="{98A8BA91-1ACF-4A1E-B82F-A5A4FA24F25B}" dt="2022-10-11T00:01:51.084" v="7851" actId="1076"/>
          <ac:cxnSpMkLst>
            <pc:docMk/>
            <pc:sldMk cId="4133113786" sldId="2083"/>
            <ac:cxnSpMk id="166" creationId="{7742A51B-198C-48A4-AE25-9EBA2762AB03}"/>
          </ac:cxnSpMkLst>
        </pc:cxnChg>
        <pc:cxnChg chg="mod">
          <ac:chgData name="Wei Bai" userId="be857441-a184-4146-8eaa-0e6fb39255fd" providerId="ADAL" clId="{98A8BA91-1ACF-4A1E-B82F-A5A4FA24F25B}" dt="2022-10-11T00:01:51.084" v="7851" actId="1076"/>
          <ac:cxnSpMkLst>
            <pc:docMk/>
            <pc:sldMk cId="4133113786" sldId="2083"/>
            <ac:cxnSpMk id="171" creationId="{22DE7511-4845-42A3-B0F3-3B608F4D918D}"/>
          </ac:cxnSpMkLst>
        </pc:cxnChg>
        <pc:cxnChg chg="mod">
          <ac:chgData name="Wei Bai" userId="be857441-a184-4146-8eaa-0e6fb39255fd" providerId="ADAL" clId="{98A8BA91-1ACF-4A1E-B82F-A5A4FA24F25B}" dt="2022-10-11T00:01:51.084" v="7851" actId="1076"/>
          <ac:cxnSpMkLst>
            <pc:docMk/>
            <pc:sldMk cId="4133113786" sldId="2083"/>
            <ac:cxnSpMk id="185" creationId="{6CE2BF67-1380-4CBB-84A0-3C95932902FE}"/>
          </ac:cxnSpMkLst>
        </pc:cxnChg>
        <pc:cxnChg chg="mod">
          <ac:chgData name="Wei Bai" userId="be857441-a184-4146-8eaa-0e6fb39255fd" providerId="ADAL" clId="{98A8BA91-1ACF-4A1E-B82F-A5A4FA24F25B}" dt="2022-10-11T00:01:51.084" v="7851" actId="1076"/>
          <ac:cxnSpMkLst>
            <pc:docMk/>
            <pc:sldMk cId="4133113786" sldId="2083"/>
            <ac:cxnSpMk id="186" creationId="{FAF6057C-B540-4468-ACCF-FAFE82FB035C}"/>
          </ac:cxnSpMkLst>
        </pc:cxnChg>
        <pc:cxnChg chg="mod">
          <ac:chgData name="Wei Bai" userId="be857441-a184-4146-8eaa-0e6fb39255fd" providerId="ADAL" clId="{98A8BA91-1ACF-4A1E-B82F-A5A4FA24F25B}" dt="2022-10-11T00:01:51.084" v="7851" actId="1076"/>
          <ac:cxnSpMkLst>
            <pc:docMk/>
            <pc:sldMk cId="4133113786" sldId="2083"/>
            <ac:cxnSpMk id="187" creationId="{D29EE849-9AFE-41F4-B698-DF54CBF59AA1}"/>
          </ac:cxnSpMkLst>
        </pc:cxnChg>
        <pc:cxnChg chg="mod">
          <ac:chgData name="Wei Bai" userId="be857441-a184-4146-8eaa-0e6fb39255fd" providerId="ADAL" clId="{98A8BA91-1ACF-4A1E-B82F-A5A4FA24F25B}" dt="2022-10-11T00:01:51.084" v="7851" actId="1076"/>
          <ac:cxnSpMkLst>
            <pc:docMk/>
            <pc:sldMk cId="4133113786" sldId="2083"/>
            <ac:cxnSpMk id="188" creationId="{FD9231E0-DA25-420A-9175-04FCDC955926}"/>
          </ac:cxnSpMkLst>
        </pc:cxnChg>
        <pc:cxnChg chg="mod">
          <ac:chgData name="Wei Bai" userId="be857441-a184-4146-8eaa-0e6fb39255fd" providerId="ADAL" clId="{98A8BA91-1ACF-4A1E-B82F-A5A4FA24F25B}" dt="2022-10-11T00:01:51.084" v="7851" actId="1076"/>
          <ac:cxnSpMkLst>
            <pc:docMk/>
            <pc:sldMk cId="4133113786" sldId="2083"/>
            <ac:cxnSpMk id="189" creationId="{52F8BF74-F348-4529-9290-F8730F979053}"/>
          </ac:cxnSpMkLst>
        </pc:cxnChg>
        <pc:cxnChg chg="mod">
          <ac:chgData name="Wei Bai" userId="be857441-a184-4146-8eaa-0e6fb39255fd" providerId="ADAL" clId="{98A8BA91-1ACF-4A1E-B82F-A5A4FA24F25B}" dt="2022-10-11T00:01:51.084" v="7851" actId="1076"/>
          <ac:cxnSpMkLst>
            <pc:docMk/>
            <pc:sldMk cId="4133113786" sldId="2083"/>
            <ac:cxnSpMk id="190" creationId="{F64BC1DD-3B2F-4486-804A-1E828F470943}"/>
          </ac:cxnSpMkLst>
        </pc:cxnChg>
        <pc:cxnChg chg="mod">
          <ac:chgData name="Wei Bai" userId="be857441-a184-4146-8eaa-0e6fb39255fd" providerId="ADAL" clId="{98A8BA91-1ACF-4A1E-B82F-A5A4FA24F25B}" dt="2022-10-11T00:01:51.084" v="7851" actId="1076"/>
          <ac:cxnSpMkLst>
            <pc:docMk/>
            <pc:sldMk cId="4133113786" sldId="2083"/>
            <ac:cxnSpMk id="191" creationId="{7EDCAAC7-1D12-40C4-870E-0DCBE224B2D8}"/>
          </ac:cxnSpMkLst>
        </pc:cxnChg>
      </pc:sldChg>
      <pc:sldChg chg="new del">
        <pc:chgData name="Wei Bai" userId="be857441-a184-4146-8eaa-0e6fb39255fd" providerId="ADAL" clId="{98A8BA91-1ACF-4A1E-B82F-A5A4FA24F25B}" dt="2022-10-10T07:48:26.149" v="6297" actId="47"/>
        <pc:sldMkLst>
          <pc:docMk/>
          <pc:sldMk cId="441255046" sldId="2084"/>
        </pc:sldMkLst>
      </pc:sldChg>
      <pc:sldChg chg="add del setBg">
        <pc:chgData name="Wei Bai" userId="be857441-a184-4146-8eaa-0e6fb39255fd" providerId="ADAL" clId="{98A8BA91-1ACF-4A1E-B82F-A5A4FA24F25B}" dt="2022-10-10T07:48:51.410" v="6303" actId="47"/>
        <pc:sldMkLst>
          <pc:docMk/>
          <pc:sldMk cId="478094701" sldId="2084"/>
        </pc:sldMkLst>
      </pc:sldChg>
      <pc:sldChg chg="add del">
        <pc:chgData name="Wei Bai" userId="be857441-a184-4146-8eaa-0e6fb39255fd" providerId="ADAL" clId="{98A8BA91-1ACF-4A1E-B82F-A5A4FA24F25B}" dt="2022-10-10T07:48:30.900" v="6299"/>
        <pc:sldMkLst>
          <pc:docMk/>
          <pc:sldMk cId="1756115088" sldId="2084"/>
        </pc:sldMkLst>
      </pc:sldChg>
      <pc:sldChg chg="new del">
        <pc:chgData name="Wei Bai" userId="be857441-a184-4146-8eaa-0e6fb39255fd" providerId="ADAL" clId="{98A8BA91-1ACF-4A1E-B82F-A5A4FA24F25B}" dt="2022-10-10T07:43:56.308" v="6295" actId="47"/>
        <pc:sldMkLst>
          <pc:docMk/>
          <pc:sldMk cId="2140149526" sldId="2084"/>
        </pc:sldMkLst>
      </pc:sldChg>
      <pc:sldChg chg="addSp delSp modSp add mod">
        <pc:chgData name="Wei Bai" userId="be857441-a184-4146-8eaa-0e6fb39255fd" providerId="ADAL" clId="{98A8BA91-1ACF-4A1E-B82F-A5A4FA24F25B}" dt="2022-10-10T08:06:02.567" v="6520" actId="20577"/>
        <pc:sldMkLst>
          <pc:docMk/>
          <pc:sldMk cId="360911583" sldId="2085"/>
        </pc:sldMkLst>
        <pc:spChg chg="mod">
          <ac:chgData name="Wei Bai" userId="be857441-a184-4146-8eaa-0e6fb39255fd" providerId="ADAL" clId="{98A8BA91-1ACF-4A1E-B82F-A5A4FA24F25B}" dt="2022-10-10T08:06:02.567" v="6520" actId="20577"/>
          <ac:spMkLst>
            <pc:docMk/>
            <pc:sldMk cId="360911583" sldId="2085"/>
            <ac:spMk id="2" creationId="{7E314773-0387-A18E-12B2-41F5C50F2480}"/>
          </ac:spMkLst>
        </pc:spChg>
        <pc:spChg chg="del">
          <ac:chgData name="Wei Bai" userId="be857441-a184-4146-8eaa-0e6fb39255fd" providerId="ADAL" clId="{98A8BA91-1ACF-4A1E-B82F-A5A4FA24F25B}" dt="2022-10-10T07:52:41.866" v="6380" actId="478"/>
          <ac:spMkLst>
            <pc:docMk/>
            <pc:sldMk cId="360911583" sldId="2085"/>
            <ac:spMk id="3" creationId="{5B730762-B314-68B2-B5DC-57DD14C65F83}"/>
          </ac:spMkLst>
        </pc:spChg>
        <pc:spChg chg="add del mod">
          <ac:chgData name="Wei Bai" userId="be857441-a184-4146-8eaa-0e6fb39255fd" providerId="ADAL" clId="{98A8BA91-1ACF-4A1E-B82F-A5A4FA24F25B}" dt="2022-10-10T07:52:44.665" v="6381" actId="478"/>
          <ac:spMkLst>
            <pc:docMk/>
            <pc:sldMk cId="360911583" sldId="2085"/>
            <ac:spMk id="5" creationId="{99B919F9-34D0-3522-A4CE-C35DB6B789D1}"/>
          </ac:spMkLst>
        </pc:spChg>
        <pc:spChg chg="add del mod">
          <ac:chgData name="Wei Bai" userId="be857441-a184-4146-8eaa-0e6fb39255fd" providerId="ADAL" clId="{98A8BA91-1ACF-4A1E-B82F-A5A4FA24F25B}" dt="2022-10-10T07:56:12.317" v="6423" actId="478"/>
          <ac:spMkLst>
            <pc:docMk/>
            <pc:sldMk cId="360911583" sldId="2085"/>
            <ac:spMk id="8" creationId="{0BDA78FA-80CC-5FC5-6CFA-D1D91FBD79CA}"/>
          </ac:spMkLst>
        </pc:spChg>
        <pc:picChg chg="add del mod ord">
          <ac:chgData name="Wei Bai" userId="be857441-a184-4146-8eaa-0e6fb39255fd" providerId="ADAL" clId="{98A8BA91-1ACF-4A1E-B82F-A5A4FA24F25B}" dt="2022-10-10T08:05:42.251" v="6508" actId="1076"/>
          <ac:picMkLst>
            <pc:docMk/>
            <pc:sldMk cId="360911583" sldId="2085"/>
            <ac:picMk id="6" creationId="{33486989-D79C-708A-B53E-EF4726B2D676}"/>
          </ac:picMkLst>
        </pc:picChg>
        <pc:picChg chg="add del mod">
          <ac:chgData name="Wei Bai" userId="be857441-a184-4146-8eaa-0e6fb39255fd" providerId="ADAL" clId="{98A8BA91-1ACF-4A1E-B82F-A5A4FA24F25B}" dt="2022-10-10T08:01:39.823" v="6439"/>
          <ac:picMkLst>
            <pc:docMk/>
            <pc:sldMk cId="360911583" sldId="2085"/>
            <ac:picMk id="9" creationId="{9FB69E08-8EE7-30A5-86AD-8A723588775C}"/>
          </ac:picMkLst>
        </pc:picChg>
      </pc:sldChg>
      <pc:sldChg chg="delSp modSp add mod">
        <pc:chgData name="Wei Bai" userId="be857441-a184-4146-8eaa-0e6fb39255fd" providerId="ADAL" clId="{98A8BA91-1ACF-4A1E-B82F-A5A4FA24F25B}" dt="2022-10-10T08:21:44.790" v="6607" actId="20577"/>
        <pc:sldMkLst>
          <pc:docMk/>
          <pc:sldMk cId="4030101707" sldId="2086"/>
        </pc:sldMkLst>
        <pc:spChg chg="mod">
          <ac:chgData name="Wei Bai" userId="be857441-a184-4146-8eaa-0e6fb39255fd" providerId="ADAL" clId="{98A8BA91-1ACF-4A1E-B82F-A5A4FA24F25B}" dt="2022-10-10T08:21:44.790" v="6607" actId="20577"/>
          <ac:spMkLst>
            <pc:docMk/>
            <pc:sldMk cId="4030101707" sldId="2086"/>
            <ac:spMk id="2" creationId="{5D4180CA-8A62-4220-B72B-0782A0388869}"/>
          </ac:spMkLst>
        </pc:spChg>
        <pc:spChg chg="del">
          <ac:chgData name="Wei Bai" userId="be857441-a184-4146-8eaa-0e6fb39255fd" providerId="ADAL" clId="{98A8BA91-1ACF-4A1E-B82F-A5A4FA24F25B}" dt="2022-10-10T08:13:39.092" v="6540" actId="478"/>
          <ac:spMkLst>
            <pc:docMk/>
            <pc:sldMk cId="4030101707" sldId="2086"/>
            <ac:spMk id="7" creationId="{D5945AFF-9F6B-4EE3-9707-C28519DE373A}"/>
          </ac:spMkLst>
        </pc:spChg>
      </pc:sldChg>
      <pc:sldChg chg="addSp delSp modSp new mod">
        <pc:chgData name="Wei Bai" userId="be857441-a184-4146-8eaa-0e6fb39255fd" providerId="ADAL" clId="{98A8BA91-1ACF-4A1E-B82F-A5A4FA24F25B}" dt="2022-10-11T03:27:05.086" v="8385" actId="1076"/>
        <pc:sldMkLst>
          <pc:docMk/>
          <pc:sldMk cId="1683557908" sldId="2087"/>
        </pc:sldMkLst>
        <pc:spChg chg="mod">
          <ac:chgData name="Wei Bai" userId="be857441-a184-4146-8eaa-0e6fb39255fd" providerId="ADAL" clId="{98A8BA91-1ACF-4A1E-B82F-A5A4FA24F25B}" dt="2022-10-10T22:50:23.221" v="7523" actId="20577"/>
          <ac:spMkLst>
            <pc:docMk/>
            <pc:sldMk cId="1683557908" sldId="2087"/>
            <ac:spMk id="2" creationId="{B2C87A6D-3453-4FC5-0CAC-A859EFE82A69}"/>
          </ac:spMkLst>
        </pc:spChg>
        <pc:spChg chg="add mod">
          <ac:chgData name="Wei Bai" userId="be857441-a184-4146-8eaa-0e6fb39255fd" providerId="ADAL" clId="{98A8BA91-1ACF-4A1E-B82F-A5A4FA24F25B}" dt="2022-10-10T22:05:40.040" v="7322" actId="1076"/>
          <ac:spMkLst>
            <pc:docMk/>
            <pc:sldMk cId="1683557908" sldId="2087"/>
            <ac:spMk id="3" creationId="{9A176936-58F2-F02F-3086-FE99CAFC2AE9}"/>
          </ac:spMkLst>
        </pc:spChg>
        <pc:spChg chg="del mod">
          <ac:chgData name="Wei Bai" userId="be857441-a184-4146-8eaa-0e6fb39255fd" providerId="ADAL" clId="{98A8BA91-1ACF-4A1E-B82F-A5A4FA24F25B}" dt="2022-10-10T08:50:40.830" v="6968" actId="478"/>
          <ac:spMkLst>
            <pc:docMk/>
            <pc:sldMk cId="1683557908" sldId="2087"/>
            <ac:spMk id="3" creationId="{CB2813EB-B2C7-911E-4D85-EE90E840EFD9}"/>
          </ac:spMkLst>
        </pc:spChg>
        <pc:spChg chg="add del mod">
          <ac:chgData name="Wei Bai" userId="be857441-a184-4146-8eaa-0e6fb39255fd" providerId="ADAL" clId="{98A8BA91-1ACF-4A1E-B82F-A5A4FA24F25B}" dt="2022-10-10T08:50:53.575" v="6972" actId="1076"/>
          <ac:spMkLst>
            <pc:docMk/>
            <pc:sldMk cId="1683557908" sldId="2087"/>
            <ac:spMk id="4" creationId="{1E1D906C-02B4-0C44-E06F-B9F41E3714C5}"/>
          </ac:spMkLst>
        </pc:spChg>
        <pc:spChg chg="add del mod">
          <ac:chgData name="Wei Bai" userId="be857441-a184-4146-8eaa-0e6fb39255fd" providerId="ADAL" clId="{98A8BA91-1ACF-4A1E-B82F-A5A4FA24F25B}" dt="2022-10-10T08:35:44.130" v="6749" actId="478"/>
          <ac:spMkLst>
            <pc:docMk/>
            <pc:sldMk cId="1683557908" sldId="2087"/>
            <ac:spMk id="5" creationId="{59B74A8C-4302-8422-2BDC-D01BA78E36AC}"/>
          </ac:spMkLst>
        </pc:spChg>
        <pc:spChg chg="add mod">
          <ac:chgData name="Wei Bai" userId="be857441-a184-4146-8eaa-0e6fb39255fd" providerId="ADAL" clId="{98A8BA91-1ACF-4A1E-B82F-A5A4FA24F25B}" dt="2022-10-10T22:05:58.630" v="7325" actId="1076"/>
          <ac:spMkLst>
            <pc:docMk/>
            <pc:sldMk cId="1683557908" sldId="2087"/>
            <ac:spMk id="5" creationId="{D8B7EA8A-7E59-E8A4-E7EF-E2B852B9B03B}"/>
          </ac:spMkLst>
        </pc:spChg>
        <pc:spChg chg="add del mod">
          <ac:chgData name="Wei Bai" userId="be857441-a184-4146-8eaa-0e6fb39255fd" providerId="ADAL" clId="{98A8BA91-1ACF-4A1E-B82F-A5A4FA24F25B}" dt="2022-10-10T08:35:43.536" v="6748" actId="478"/>
          <ac:spMkLst>
            <pc:docMk/>
            <pc:sldMk cId="1683557908" sldId="2087"/>
            <ac:spMk id="6" creationId="{E450B6EF-D8F5-57FD-2AEA-BBAFBD04E16B}"/>
          </ac:spMkLst>
        </pc:spChg>
        <pc:spChg chg="add mod">
          <ac:chgData name="Wei Bai" userId="be857441-a184-4146-8eaa-0e6fb39255fd" providerId="ADAL" clId="{98A8BA91-1ACF-4A1E-B82F-A5A4FA24F25B}" dt="2022-10-11T03:27:01.393" v="8384" actId="1076"/>
          <ac:spMkLst>
            <pc:docMk/>
            <pc:sldMk cId="1683557908" sldId="2087"/>
            <ac:spMk id="6" creationId="{F525FA7A-9D38-1DB0-6CFD-B8B588CA0B60}"/>
          </ac:spMkLst>
        </pc:spChg>
        <pc:spChg chg="add mod">
          <ac:chgData name="Wei Bai" userId="be857441-a184-4146-8eaa-0e6fb39255fd" providerId="ADAL" clId="{98A8BA91-1ACF-4A1E-B82F-A5A4FA24F25B}" dt="2022-10-11T03:27:05.086" v="8385" actId="1076"/>
          <ac:spMkLst>
            <pc:docMk/>
            <pc:sldMk cId="1683557908" sldId="2087"/>
            <ac:spMk id="7" creationId="{EFFFA857-EF85-D090-2C77-CF4C92E05480}"/>
          </ac:spMkLst>
        </pc:spChg>
        <pc:spChg chg="add mod">
          <ac:chgData name="Wei Bai" userId="be857441-a184-4146-8eaa-0e6fb39255fd" providerId="ADAL" clId="{98A8BA91-1ACF-4A1E-B82F-A5A4FA24F25B}" dt="2022-10-10T08:50:53.575" v="6972" actId="1076"/>
          <ac:spMkLst>
            <pc:docMk/>
            <pc:sldMk cId="1683557908" sldId="2087"/>
            <ac:spMk id="18" creationId="{9CF4F6D9-FB2D-8F41-9DC1-0F472BFE1224}"/>
          </ac:spMkLst>
        </pc:spChg>
        <pc:spChg chg="add mod">
          <ac:chgData name="Wei Bai" userId="be857441-a184-4146-8eaa-0e6fb39255fd" providerId="ADAL" clId="{98A8BA91-1ACF-4A1E-B82F-A5A4FA24F25B}" dt="2022-10-10T08:50:53.575" v="6972" actId="1076"/>
          <ac:spMkLst>
            <pc:docMk/>
            <pc:sldMk cId="1683557908" sldId="2087"/>
            <ac:spMk id="19" creationId="{F1F27FF7-C41C-A1FA-5EC1-656D9546756C}"/>
          </ac:spMkLst>
        </pc:spChg>
        <pc:spChg chg="add del mod">
          <ac:chgData name="Wei Bai" userId="be857441-a184-4146-8eaa-0e6fb39255fd" providerId="ADAL" clId="{98A8BA91-1ACF-4A1E-B82F-A5A4FA24F25B}" dt="2022-10-10T08:45:09.409" v="6838"/>
          <ac:spMkLst>
            <pc:docMk/>
            <pc:sldMk cId="1683557908" sldId="2087"/>
            <ac:spMk id="1025" creationId="{C2E8637C-C0F7-8DEF-B1E1-621AAB8374CB}"/>
          </ac:spMkLst>
        </pc:spChg>
        <pc:spChg chg="add mod ord">
          <ac:chgData name="Wei Bai" userId="be857441-a184-4146-8eaa-0e6fb39255fd" providerId="ADAL" clId="{98A8BA91-1ACF-4A1E-B82F-A5A4FA24F25B}" dt="2022-10-10T08:55:28.061" v="7066" actId="1076"/>
          <ac:spMkLst>
            <pc:docMk/>
            <pc:sldMk cId="1683557908" sldId="2087"/>
            <ac:spMk id="1027" creationId="{D334FDA6-66AB-DCE6-F3B1-A99B021CA9AD}"/>
          </ac:spMkLst>
        </pc:spChg>
        <pc:spChg chg="add mod">
          <ac:chgData name="Wei Bai" userId="be857441-a184-4146-8eaa-0e6fb39255fd" providerId="ADAL" clId="{98A8BA91-1ACF-4A1E-B82F-A5A4FA24F25B}" dt="2022-10-10T08:50:53.575" v="6972" actId="1076"/>
          <ac:spMkLst>
            <pc:docMk/>
            <pc:sldMk cId="1683557908" sldId="2087"/>
            <ac:spMk id="1041" creationId="{C3178D6F-9A44-E268-4F55-127CEC62C9B2}"/>
          </ac:spMkLst>
        </pc:spChg>
        <pc:spChg chg="add mod">
          <ac:chgData name="Wei Bai" userId="be857441-a184-4146-8eaa-0e6fb39255fd" providerId="ADAL" clId="{98A8BA91-1ACF-4A1E-B82F-A5A4FA24F25B}" dt="2022-10-10T08:54:53.998" v="7056" actId="1076"/>
          <ac:spMkLst>
            <pc:docMk/>
            <pc:sldMk cId="1683557908" sldId="2087"/>
            <ac:spMk id="1042" creationId="{148491CC-D522-293E-A731-7FF75C8E288E}"/>
          </ac:spMkLst>
        </pc:spChg>
        <pc:spChg chg="add mod">
          <ac:chgData name="Wei Bai" userId="be857441-a184-4146-8eaa-0e6fb39255fd" providerId="ADAL" clId="{98A8BA91-1ACF-4A1E-B82F-A5A4FA24F25B}" dt="2022-10-10T08:50:53.575" v="6972" actId="1076"/>
          <ac:spMkLst>
            <pc:docMk/>
            <pc:sldMk cId="1683557908" sldId="2087"/>
            <ac:spMk id="1043" creationId="{C42E3E20-48E7-3567-4756-1D004D3D4316}"/>
          </ac:spMkLst>
        </pc:spChg>
        <pc:spChg chg="add mod">
          <ac:chgData name="Wei Bai" userId="be857441-a184-4146-8eaa-0e6fb39255fd" providerId="ADAL" clId="{98A8BA91-1ACF-4A1E-B82F-A5A4FA24F25B}" dt="2022-10-10T08:50:53.575" v="6972" actId="1076"/>
          <ac:spMkLst>
            <pc:docMk/>
            <pc:sldMk cId="1683557908" sldId="2087"/>
            <ac:spMk id="1044" creationId="{4818C492-F840-D737-8475-247B25A2CE11}"/>
          </ac:spMkLst>
        </pc:spChg>
        <pc:spChg chg="add mod">
          <ac:chgData name="Wei Bai" userId="be857441-a184-4146-8eaa-0e6fb39255fd" providerId="ADAL" clId="{98A8BA91-1ACF-4A1E-B82F-A5A4FA24F25B}" dt="2022-10-10T08:50:53.575" v="6972" actId="1076"/>
          <ac:spMkLst>
            <pc:docMk/>
            <pc:sldMk cId="1683557908" sldId="2087"/>
            <ac:spMk id="1045" creationId="{2B94E1AA-47CA-5033-9044-7B6222A39E24}"/>
          </ac:spMkLst>
        </pc:spChg>
        <pc:spChg chg="add del mod">
          <ac:chgData name="Wei Bai" userId="be857441-a184-4146-8eaa-0e6fb39255fd" providerId="ADAL" clId="{98A8BA91-1ACF-4A1E-B82F-A5A4FA24F25B}" dt="2022-10-10T08:51:35.073" v="7001" actId="478"/>
          <ac:spMkLst>
            <pc:docMk/>
            <pc:sldMk cId="1683557908" sldId="2087"/>
            <ac:spMk id="1046" creationId="{AA787A7E-48E7-E923-1CFC-54998A3FD325}"/>
          </ac:spMkLst>
        </pc:spChg>
        <pc:spChg chg="add del mod">
          <ac:chgData name="Wei Bai" userId="be857441-a184-4146-8eaa-0e6fb39255fd" providerId="ADAL" clId="{98A8BA91-1ACF-4A1E-B82F-A5A4FA24F25B}" dt="2022-10-10T08:49:51.977" v="6945" actId="478"/>
          <ac:spMkLst>
            <pc:docMk/>
            <pc:sldMk cId="1683557908" sldId="2087"/>
            <ac:spMk id="1047" creationId="{B83CCF3D-2DDC-72A9-8132-E3FCB21CD1B0}"/>
          </ac:spMkLst>
        </pc:spChg>
        <pc:spChg chg="add del mod">
          <ac:chgData name="Wei Bai" userId="be857441-a184-4146-8eaa-0e6fb39255fd" providerId="ADAL" clId="{98A8BA91-1ACF-4A1E-B82F-A5A4FA24F25B}" dt="2022-10-10T08:49:50.474" v="6944" actId="478"/>
          <ac:spMkLst>
            <pc:docMk/>
            <pc:sldMk cId="1683557908" sldId="2087"/>
            <ac:spMk id="1048" creationId="{9793E706-1E0B-B684-8BFB-0C239195FC64}"/>
          </ac:spMkLst>
        </pc:spChg>
        <pc:spChg chg="add del mod">
          <ac:chgData name="Wei Bai" userId="be857441-a184-4146-8eaa-0e6fb39255fd" providerId="ADAL" clId="{98A8BA91-1ACF-4A1E-B82F-A5A4FA24F25B}" dt="2022-10-10T08:51:00.242" v="6974"/>
          <ac:spMkLst>
            <pc:docMk/>
            <pc:sldMk cId="1683557908" sldId="2087"/>
            <ac:spMk id="1049" creationId="{935A7A38-B198-3AE8-A20C-16642D79AA89}"/>
          </ac:spMkLst>
        </pc:spChg>
        <pc:spChg chg="add del mod">
          <ac:chgData name="Wei Bai" userId="be857441-a184-4146-8eaa-0e6fb39255fd" providerId="ADAL" clId="{98A8BA91-1ACF-4A1E-B82F-A5A4FA24F25B}" dt="2022-10-10T08:51:00.242" v="6974"/>
          <ac:spMkLst>
            <pc:docMk/>
            <pc:sldMk cId="1683557908" sldId="2087"/>
            <ac:spMk id="1050" creationId="{8EA589DA-5B9E-56E5-1B70-CCD9754F1627}"/>
          </ac:spMkLst>
        </pc:spChg>
        <pc:spChg chg="add del mod">
          <ac:chgData name="Wei Bai" userId="be857441-a184-4146-8eaa-0e6fb39255fd" providerId="ADAL" clId="{98A8BA91-1ACF-4A1E-B82F-A5A4FA24F25B}" dt="2022-10-10T08:51:00.242" v="6974"/>
          <ac:spMkLst>
            <pc:docMk/>
            <pc:sldMk cId="1683557908" sldId="2087"/>
            <ac:spMk id="1051" creationId="{DF7E0939-2C6F-C7D7-7F76-22DB49EB07DF}"/>
          </ac:spMkLst>
        </pc:spChg>
        <pc:spChg chg="add del mod">
          <ac:chgData name="Wei Bai" userId="be857441-a184-4146-8eaa-0e6fb39255fd" providerId="ADAL" clId="{98A8BA91-1ACF-4A1E-B82F-A5A4FA24F25B}" dt="2022-10-10T08:51:00.242" v="6974"/>
          <ac:spMkLst>
            <pc:docMk/>
            <pc:sldMk cId="1683557908" sldId="2087"/>
            <ac:spMk id="1056" creationId="{6BF8ADE2-4FFF-A054-AFA2-ACA57A3AA057}"/>
          </ac:spMkLst>
        </pc:spChg>
        <pc:spChg chg="add del mod">
          <ac:chgData name="Wei Bai" userId="be857441-a184-4146-8eaa-0e6fb39255fd" providerId="ADAL" clId="{98A8BA91-1ACF-4A1E-B82F-A5A4FA24F25B}" dt="2022-10-10T08:51:00.242" v="6974"/>
          <ac:spMkLst>
            <pc:docMk/>
            <pc:sldMk cId="1683557908" sldId="2087"/>
            <ac:spMk id="1060" creationId="{A3BEC1C2-8D7C-53BD-134F-110C940A5293}"/>
          </ac:spMkLst>
        </pc:spChg>
        <pc:spChg chg="add del mod">
          <ac:chgData name="Wei Bai" userId="be857441-a184-4146-8eaa-0e6fb39255fd" providerId="ADAL" clId="{98A8BA91-1ACF-4A1E-B82F-A5A4FA24F25B}" dt="2022-10-10T08:51:00.242" v="6974"/>
          <ac:spMkLst>
            <pc:docMk/>
            <pc:sldMk cId="1683557908" sldId="2087"/>
            <ac:spMk id="1061" creationId="{E803CB85-96DC-560B-BF64-3B4AB592A28E}"/>
          </ac:spMkLst>
        </pc:spChg>
        <pc:spChg chg="add del mod">
          <ac:chgData name="Wei Bai" userId="be857441-a184-4146-8eaa-0e6fb39255fd" providerId="ADAL" clId="{98A8BA91-1ACF-4A1E-B82F-A5A4FA24F25B}" dt="2022-10-10T08:51:00.242" v="6974"/>
          <ac:spMkLst>
            <pc:docMk/>
            <pc:sldMk cId="1683557908" sldId="2087"/>
            <ac:spMk id="1062" creationId="{1D399A3C-E492-7598-5B79-4976B4ECE684}"/>
          </ac:spMkLst>
        </pc:spChg>
        <pc:spChg chg="add del mod">
          <ac:chgData name="Wei Bai" userId="be857441-a184-4146-8eaa-0e6fb39255fd" providerId="ADAL" clId="{98A8BA91-1ACF-4A1E-B82F-A5A4FA24F25B}" dt="2022-10-10T08:51:00.242" v="6974"/>
          <ac:spMkLst>
            <pc:docMk/>
            <pc:sldMk cId="1683557908" sldId="2087"/>
            <ac:spMk id="1063" creationId="{2763BC87-A9FB-1A0D-CFD8-959F55C39182}"/>
          </ac:spMkLst>
        </pc:spChg>
        <pc:spChg chg="add del mod">
          <ac:chgData name="Wei Bai" userId="be857441-a184-4146-8eaa-0e6fb39255fd" providerId="ADAL" clId="{98A8BA91-1ACF-4A1E-B82F-A5A4FA24F25B}" dt="2022-10-10T08:51:00.242" v="6974"/>
          <ac:spMkLst>
            <pc:docMk/>
            <pc:sldMk cId="1683557908" sldId="2087"/>
            <ac:spMk id="1064" creationId="{77B230CC-EB3C-268F-C189-2CAB1E8D53D5}"/>
          </ac:spMkLst>
        </pc:spChg>
        <pc:spChg chg="add del mod">
          <ac:chgData name="Wei Bai" userId="be857441-a184-4146-8eaa-0e6fb39255fd" providerId="ADAL" clId="{98A8BA91-1ACF-4A1E-B82F-A5A4FA24F25B}" dt="2022-10-10T08:51:00.242" v="6974"/>
          <ac:spMkLst>
            <pc:docMk/>
            <pc:sldMk cId="1683557908" sldId="2087"/>
            <ac:spMk id="1065" creationId="{188C6BCF-9AA6-D288-A175-96339A012118}"/>
          </ac:spMkLst>
        </pc:spChg>
        <pc:spChg chg="add mod">
          <ac:chgData name="Wei Bai" userId="be857441-a184-4146-8eaa-0e6fb39255fd" providerId="ADAL" clId="{98A8BA91-1ACF-4A1E-B82F-A5A4FA24F25B}" dt="2022-10-10T08:52:59.740" v="7010" actId="207"/>
          <ac:spMkLst>
            <pc:docMk/>
            <pc:sldMk cId="1683557908" sldId="2087"/>
            <ac:spMk id="1066" creationId="{3D7B058A-85B2-7285-4D29-2A75429C8AB7}"/>
          </ac:spMkLst>
        </pc:spChg>
        <pc:spChg chg="add mod">
          <ac:chgData name="Wei Bai" userId="be857441-a184-4146-8eaa-0e6fb39255fd" providerId="ADAL" clId="{98A8BA91-1ACF-4A1E-B82F-A5A4FA24F25B}" dt="2022-10-10T08:53:03.902" v="7011" actId="207"/>
          <ac:spMkLst>
            <pc:docMk/>
            <pc:sldMk cId="1683557908" sldId="2087"/>
            <ac:spMk id="1067" creationId="{2325516D-F4BA-1BBB-A507-1711E1C138B7}"/>
          </ac:spMkLst>
        </pc:spChg>
        <pc:spChg chg="add mod">
          <ac:chgData name="Wei Bai" userId="be857441-a184-4146-8eaa-0e6fb39255fd" providerId="ADAL" clId="{98A8BA91-1ACF-4A1E-B82F-A5A4FA24F25B}" dt="2022-10-10T08:53:08.207" v="7012" actId="207"/>
          <ac:spMkLst>
            <pc:docMk/>
            <pc:sldMk cId="1683557908" sldId="2087"/>
            <ac:spMk id="1068" creationId="{CE4E6CEC-9968-FDC9-66D9-5C454137B29B}"/>
          </ac:spMkLst>
        </pc:spChg>
        <pc:spChg chg="add del mod ord">
          <ac:chgData name="Wei Bai" userId="be857441-a184-4146-8eaa-0e6fb39255fd" providerId="ADAL" clId="{98A8BA91-1ACF-4A1E-B82F-A5A4FA24F25B}" dt="2022-10-10T08:55:23.532" v="7064" actId="478"/>
          <ac:spMkLst>
            <pc:docMk/>
            <pc:sldMk cId="1683557908" sldId="2087"/>
            <ac:spMk id="1073" creationId="{4BF0C68C-4992-5E22-AC03-6EF94BDEAA85}"/>
          </ac:spMkLst>
        </pc:spChg>
        <pc:spChg chg="add mod">
          <ac:chgData name="Wei Bai" userId="be857441-a184-4146-8eaa-0e6fb39255fd" providerId="ADAL" clId="{98A8BA91-1ACF-4A1E-B82F-A5A4FA24F25B}" dt="2022-10-10T08:52:11.322" v="7003" actId="208"/>
          <ac:spMkLst>
            <pc:docMk/>
            <pc:sldMk cId="1683557908" sldId="2087"/>
            <ac:spMk id="1077" creationId="{2D487C1D-C80D-9A13-D6FD-F5A79312E3CE}"/>
          </ac:spMkLst>
        </pc:spChg>
        <pc:spChg chg="add mod">
          <ac:chgData name="Wei Bai" userId="be857441-a184-4146-8eaa-0e6fb39255fd" providerId="ADAL" clId="{98A8BA91-1ACF-4A1E-B82F-A5A4FA24F25B}" dt="2022-10-10T08:54:50.885" v="7055" actId="1076"/>
          <ac:spMkLst>
            <pc:docMk/>
            <pc:sldMk cId="1683557908" sldId="2087"/>
            <ac:spMk id="1078" creationId="{AE8A8BF7-DCA2-CBC4-1008-08382CA39B65}"/>
          </ac:spMkLst>
        </pc:spChg>
        <pc:spChg chg="add mod">
          <ac:chgData name="Wei Bai" userId="be857441-a184-4146-8eaa-0e6fb39255fd" providerId="ADAL" clId="{98A8BA91-1ACF-4A1E-B82F-A5A4FA24F25B}" dt="2022-10-10T08:52:40.026" v="7007" actId="2085"/>
          <ac:spMkLst>
            <pc:docMk/>
            <pc:sldMk cId="1683557908" sldId="2087"/>
            <ac:spMk id="1079" creationId="{918A60C7-A4B3-2C0C-6D3C-878CD073A610}"/>
          </ac:spMkLst>
        </pc:spChg>
        <pc:spChg chg="add mod">
          <ac:chgData name="Wei Bai" userId="be857441-a184-4146-8eaa-0e6fb39255fd" providerId="ADAL" clId="{98A8BA91-1ACF-4A1E-B82F-A5A4FA24F25B}" dt="2022-10-10T08:52:45.978" v="7008" actId="2085"/>
          <ac:spMkLst>
            <pc:docMk/>
            <pc:sldMk cId="1683557908" sldId="2087"/>
            <ac:spMk id="1080" creationId="{27FF4AEA-CBAD-7307-A61C-F1423DEC49D0}"/>
          </ac:spMkLst>
        </pc:spChg>
        <pc:spChg chg="add mod">
          <ac:chgData name="Wei Bai" userId="be857441-a184-4146-8eaa-0e6fb39255fd" providerId="ADAL" clId="{98A8BA91-1ACF-4A1E-B82F-A5A4FA24F25B}" dt="2022-10-10T08:52:45.978" v="7008" actId="2085"/>
          <ac:spMkLst>
            <pc:docMk/>
            <pc:sldMk cId="1683557908" sldId="2087"/>
            <ac:spMk id="1081" creationId="{FE49E485-6B65-9229-44EF-C386A9593528}"/>
          </ac:spMkLst>
        </pc:spChg>
        <pc:spChg chg="add del mod">
          <ac:chgData name="Wei Bai" userId="be857441-a184-4146-8eaa-0e6fb39255fd" providerId="ADAL" clId="{98A8BA91-1ACF-4A1E-B82F-A5A4FA24F25B}" dt="2022-10-10T08:51:36.331" v="7002" actId="478"/>
          <ac:spMkLst>
            <pc:docMk/>
            <pc:sldMk cId="1683557908" sldId="2087"/>
            <ac:spMk id="1082" creationId="{F174599E-4259-29B0-8F48-9393538EDDAD}"/>
          </ac:spMkLst>
        </pc:spChg>
        <pc:spChg chg="add del mod">
          <ac:chgData name="Wei Bai" userId="be857441-a184-4146-8eaa-0e6fb39255fd" providerId="ADAL" clId="{98A8BA91-1ACF-4A1E-B82F-A5A4FA24F25B}" dt="2022-10-10T23:49:59.060" v="7786" actId="478"/>
          <ac:spMkLst>
            <pc:docMk/>
            <pc:sldMk cId="1683557908" sldId="2087"/>
            <ac:spMk id="1083" creationId="{DEDF3344-9FC9-B913-E238-79080FF8FDFD}"/>
          </ac:spMkLst>
        </pc:spChg>
        <pc:spChg chg="add del mod">
          <ac:chgData name="Wei Bai" userId="be857441-a184-4146-8eaa-0e6fb39255fd" providerId="ADAL" clId="{98A8BA91-1ACF-4A1E-B82F-A5A4FA24F25B}" dt="2022-10-10T23:49:48.021" v="7783" actId="478"/>
          <ac:spMkLst>
            <pc:docMk/>
            <pc:sldMk cId="1683557908" sldId="2087"/>
            <ac:spMk id="1084" creationId="{D8594087-7629-40F0-87D4-8FE29A4A7984}"/>
          </ac:spMkLst>
        </pc:spChg>
        <pc:spChg chg="add mod">
          <ac:chgData name="Wei Bai" userId="be857441-a184-4146-8eaa-0e6fb39255fd" providerId="ADAL" clId="{98A8BA91-1ACF-4A1E-B82F-A5A4FA24F25B}" dt="2022-10-10T08:55:40.928" v="7068" actId="1037"/>
          <ac:spMkLst>
            <pc:docMk/>
            <pc:sldMk cId="1683557908" sldId="2087"/>
            <ac:spMk id="1085" creationId="{4CE960E5-4FAC-3D0D-661A-6F7A0D20640B}"/>
          </ac:spMkLst>
        </pc:spChg>
        <pc:picChg chg="add del">
          <ac:chgData name="Wei Bai" userId="be857441-a184-4146-8eaa-0e6fb39255fd" providerId="ADAL" clId="{98A8BA91-1ACF-4A1E-B82F-A5A4FA24F25B}" dt="2022-10-10T08:33:30.001" v="6723"/>
          <ac:picMkLst>
            <pc:docMk/>
            <pc:sldMk cId="1683557908" sldId="2087"/>
            <ac:picMk id="7" creationId="{AA047EA6-43EF-DD62-85BC-7FDA6D190F37}"/>
          </ac:picMkLst>
        </pc:picChg>
        <pc:picChg chg="add del">
          <ac:chgData name="Wei Bai" userId="be857441-a184-4146-8eaa-0e6fb39255fd" providerId="ADAL" clId="{98A8BA91-1ACF-4A1E-B82F-A5A4FA24F25B}" dt="2022-10-10T08:33:37.323" v="6727" actId="478"/>
          <ac:picMkLst>
            <pc:docMk/>
            <pc:sldMk cId="1683557908" sldId="2087"/>
            <ac:picMk id="8" creationId="{58778A1D-59C3-DE4A-A0CC-1B087CEABC64}"/>
          </ac:picMkLst>
        </pc:picChg>
        <pc:picChg chg="add mod">
          <ac:chgData name="Wei Bai" userId="be857441-a184-4146-8eaa-0e6fb39255fd" providerId="ADAL" clId="{98A8BA91-1ACF-4A1E-B82F-A5A4FA24F25B}" dt="2022-10-10T23:49:56.731" v="7785" actId="1076"/>
          <ac:picMkLst>
            <pc:docMk/>
            <pc:sldMk cId="1683557908" sldId="2087"/>
            <ac:picMk id="8" creationId="{907A7649-4496-A5D3-514E-0CC63CF8C21C}"/>
          </ac:picMkLst>
        </pc:picChg>
        <pc:picChg chg="add del">
          <ac:chgData name="Wei Bai" userId="be857441-a184-4146-8eaa-0e6fb39255fd" providerId="ADAL" clId="{98A8BA91-1ACF-4A1E-B82F-A5A4FA24F25B}" dt="2022-10-10T08:33:43.246" v="6729"/>
          <ac:picMkLst>
            <pc:docMk/>
            <pc:sldMk cId="1683557908" sldId="2087"/>
            <ac:picMk id="9" creationId="{6C5035EC-10DA-0889-1D15-B4F906C45D1C}"/>
          </ac:picMkLst>
        </pc:picChg>
        <pc:picChg chg="add mod">
          <ac:chgData name="Wei Bai" userId="be857441-a184-4146-8eaa-0e6fb39255fd" providerId="ADAL" clId="{98A8BA91-1ACF-4A1E-B82F-A5A4FA24F25B}" dt="2022-10-10T23:50:34.792" v="7791" actId="1076"/>
          <ac:picMkLst>
            <pc:docMk/>
            <pc:sldMk cId="1683557908" sldId="2087"/>
            <ac:picMk id="9" creationId="{783BB2B6-8A74-D124-27AA-C4B4843E6AF5}"/>
          </ac:picMkLst>
        </pc:picChg>
        <pc:picChg chg="add del mod">
          <ac:chgData name="Wei Bai" userId="be857441-a184-4146-8eaa-0e6fb39255fd" providerId="ADAL" clId="{98A8BA91-1ACF-4A1E-B82F-A5A4FA24F25B}" dt="2022-10-10T08:35:21.504" v="6747" actId="478"/>
          <ac:picMkLst>
            <pc:docMk/>
            <pc:sldMk cId="1683557908" sldId="2087"/>
            <ac:picMk id="11" creationId="{98589EC1-BABB-247D-3F92-4F951718D072}"/>
          </ac:picMkLst>
        </pc:picChg>
        <pc:picChg chg="add del mod">
          <ac:chgData name="Wei Bai" userId="be857441-a184-4146-8eaa-0e6fb39255fd" providerId="ADAL" clId="{98A8BA91-1ACF-4A1E-B82F-A5A4FA24F25B}" dt="2022-10-10T08:36:10.816" v="6762" actId="22"/>
          <ac:picMkLst>
            <pc:docMk/>
            <pc:sldMk cId="1683557908" sldId="2087"/>
            <ac:picMk id="13" creationId="{36395C4E-F365-FD33-CE08-4B77534443B0}"/>
          </ac:picMkLst>
        </pc:picChg>
        <pc:picChg chg="add del mod">
          <ac:chgData name="Wei Bai" userId="be857441-a184-4146-8eaa-0e6fb39255fd" providerId="ADAL" clId="{98A8BA91-1ACF-4A1E-B82F-A5A4FA24F25B}" dt="2022-10-10T08:36:59.160" v="6775" actId="478"/>
          <ac:picMkLst>
            <pc:docMk/>
            <pc:sldMk cId="1683557908" sldId="2087"/>
            <ac:picMk id="15" creationId="{08DD1476-C927-2FA7-D71C-40E66F1CDCDB}"/>
          </ac:picMkLst>
        </pc:picChg>
        <pc:picChg chg="add del mod">
          <ac:chgData name="Wei Bai" userId="be857441-a184-4146-8eaa-0e6fb39255fd" providerId="ADAL" clId="{98A8BA91-1ACF-4A1E-B82F-A5A4FA24F25B}" dt="2022-10-10T08:36:41.603" v="6769" actId="478"/>
          <ac:picMkLst>
            <pc:docMk/>
            <pc:sldMk cId="1683557908" sldId="2087"/>
            <ac:picMk id="17" creationId="{18BBF0B7-0E4C-A218-B98C-DF51BAF87D0A}"/>
          </ac:picMkLst>
        </pc:picChg>
        <pc:picChg chg="add del">
          <ac:chgData name="Wei Bai" userId="be857441-a184-4146-8eaa-0e6fb39255fd" providerId="ADAL" clId="{98A8BA91-1ACF-4A1E-B82F-A5A4FA24F25B}" dt="2022-10-10T08:37:31.314" v="6780"/>
          <ac:picMkLst>
            <pc:docMk/>
            <pc:sldMk cId="1683557908" sldId="2087"/>
            <ac:picMk id="20" creationId="{9C2B0EE5-D8CC-1611-0A75-B8067CD87A81}"/>
          </ac:picMkLst>
        </pc:picChg>
        <pc:picChg chg="add mod">
          <ac:chgData name="Wei Bai" userId="be857441-a184-4146-8eaa-0e6fb39255fd" providerId="ADAL" clId="{98A8BA91-1ACF-4A1E-B82F-A5A4FA24F25B}" dt="2022-10-10T08:50:53.575" v="6972" actId="1076"/>
          <ac:picMkLst>
            <pc:docMk/>
            <pc:sldMk cId="1683557908" sldId="2087"/>
            <ac:picMk id="22" creationId="{03590066-03B6-6CF4-D07C-9D4D99B3B871}"/>
          </ac:picMkLst>
        </pc:picChg>
        <pc:picChg chg="add del mod">
          <ac:chgData name="Wei Bai" userId="be857441-a184-4146-8eaa-0e6fb39255fd" providerId="ADAL" clId="{98A8BA91-1ACF-4A1E-B82F-A5A4FA24F25B}" dt="2022-10-10T08:43:45.102" v="6821" actId="478"/>
          <ac:picMkLst>
            <pc:docMk/>
            <pc:sldMk cId="1683557908" sldId="2087"/>
            <ac:picMk id="23" creationId="{44BEC346-9181-FC7D-A1B7-0B2E619B5E81}"/>
          </ac:picMkLst>
        </pc:picChg>
        <pc:picChg chg="add del">
          <ac:chgData name="Wei Bai" userId="be857441-a184-4146-8eaa-0e6fb39255fd" providerId="ADAL" clId="{98A8BA91-1ACF-4A1E-B82F-A5A4FA24F25B}" dt="2022-10-10T08:33:33.201" v="6725"/>
          <ac:picMkLst>
            <pc:docMk/>
            <pc:sldMk cId="1683557908" sldId="2087"/>
            <ac:picMk id="1026" creationId="{AD6C8B9E-29A5-4B11-8941-A51735931817}"/>
          </ac:picMkLst>
        </pc:picChg>
        <pc:picChg chg="add del">
          <ac:chgData name="Wei Bai" userId="be857441-a184-4146-8eaa-0e6fb39255fd" providerId="ADAL" clId="{98A8BA91-1ACF-4A1E-B82F-A5A4FA24F25B}" dt="2022-10-10T08:37:33.314" v="6782"/>
          <ac:picMkLst>
            <pc:docMk/>
            <pc:sldMk cId="1683557908" sldId="2087"/>
            <ac:picMk id="1028" creationId="{56E767E7-C276-075A-DE6C-EEBFE5FE1FAD}"/>
          </ac:picMkLst>
        </pc:picChg>
        <pc:picChg chg="add del mod">
          <ac:chgData name="Wei Bai" userId="be857441-a184-4146-8eaa-0e6fb39255fd" providerId="ADAL" clId="{98A8BA91-1ACF-4A1E-B82F-A5A4FA24F25B}" dt="2022-10-10T08:37:37.629" v="6786"/>
          <ac:picMkLst>
            <pc:docMk/>
            <pc:sldMk cId="1683557908" sldId="2087"/>
            <ac:picMk id="1030" creationId="{8179816D-0B0D-80D4-C69B-A41B497CD0E0}"/>
          </ac:picMkLst>
        </pc:picChg>
        <pc:picChg chg="add del">
          <ac:chgData name="Wei Bai" userId="be857441-a184-4146-8eaa-0e6fb39255fd" providerId="ADAL" clId="{98A8BA91-1ACF-4A1E-B82F-A5A4FA24F25B}" dt="2022-10-10T08:38:44.882" v="6788"/>
          <ac:picMkLst>
            <pc:docMk/>
            <pc:sldMk cId="1683557908" sldId="2087"/>
            <ac:picMk id="1032" creationId="{CB54E63B-BC7A-B402-BF01-63FBA86D71CB}"/>
          </ac:picMkLst>
        </pc:picChg>
        <pc:picChg chg="add del">
          <ac:chgData name="Wei Bai" userId="be857441-a184-4146-8eaa-0e6fb39255fd" providerId="ADAL" clId="{98A8BA91-1ACF-4A1E-B82F-A5A4FA24F25B}" dt="2022-10-10T08:38:47.810" v="6790"/>
          <ac:picMkLst>
            <pc:docMk/>
            <pc:sldMk cId="1683557908" sldId="2087"/>
            <ac:picMk id="1034" creationId="{A377E5E5-6F70-00EC-EBE8-25FA42FA0ABA}"/>
          </ac:picMkLst>
        </pc:picChg>
        <pc:picChg chg="add del">
          <ac:chgData name="Wei Bai" userId="be857441-a184-4146-8eaa-0e6fb39255fd" providerId="ADAL" clId="{98A8BA91-1ACF-4A1E-B82F-A5A4FA24F25B}" dt="2022-10-10T08:39:02.391" v="6792"/>
          <ac:picMkLst>
            <pc:docMk/>
            <pc:sldMk cId="1683557908" sldId="2087"/>
            <ac:picMk id="1036" creationId="{6C5A392E-31D2-0633-F979-3224C3571635}"/>
          </ac:picMkLst>
        </pc:picChg>
        <pc:picChg chg="add del mod">
          <ac:chgData name="Wei Bai" userId="be857441-a184-4146-8eaa-0e6fb39255fd" providerId="ADAL" clId="{98A8BA91-1ACF-4A1E-B82F-A5A4FA24F25B}" dt="2022-10-10T08:40:27.955" v="6802" actId="478"/>
          <ac:picMkLst>
            <pc:docMk/>
            <pc:sldMk cId="1683557908" sldId="2087"/>
            <ac:picMk id="1038" creationId="{24D55B49-A77E-6763-49C2-4F8B96A94E7C}"/>
          </ac:picMkLst>
        </pc:picChg>
        <pc:picChg chg="add del mod">
          <ac:chgData name="Wei Bai" userId="be857441-a184-4146-8eaa-0e6fb39255fd" providerId="ADAL" clId="{98A8BA91-1ACF-4A1E-B82F-A5A4FA24F25B}" dt="2022-10-10T08:51:00.242" v="6974"/>
          <ac:picMkLst>
            <pc:docMk/>
            <pc:sldMk cId="1683557908" sldId="2087"/>
            <ac:picMk id="1052" creationId="{41E5967F-8525-868F-6F9D-6FD733A267F6}"/>
          </ac:picMkLst>
        </pc:picChg>
        <pc:picChg chg="add mod">
          <ac:chgData name="Wei Bai" userId="be857441-a184-4146-8eaa-0e6fb39255fd" providerId="ADAL" clId="{98A8BA91-1ACF-4A1E-B82F-A5A4FA24F25B}" dt="2022-10-10T08:51:09.121" v="6977" actId="1076"/>
          <ac:picMkLst>
            <pc:docMk/>
            <pc:sldMk cId="1683557908" sldId="2087"/>
            <ac:picMk id="1069" creationId="{B7A53577-E020-D2F8-6AB4-8A5BC168DAC3}"/>
          </ac:picMkLst>
        </pc:picChg>
        <pc:cxnChg chg="add mod">
          <ac:chgData name="Wei Bai" userId="be857441-a184-4146-8eaa-0e6fb39255fd" providerId="ADAL" clId="{98A8BA91-1ACF-4A1E-B82F-A5A4FA24F25B}" dt="2022-10-10T08:50:53.575" v="6972" actId="1076"/>
          <ac:cxnSpMkLst>
            <pc:docMk/>
            <pc:sldMk cId="1683557908" sldId="2087"/>
            <ac:cxnSpMk id="25" creationId="{5E75AF0E-4958-F023-4F87-A704242C7434}"/>
          </ac:cxnSpMkLst>
        </pc:cxnChg>
        <pc:cxnChg chg="add mod">
          <ac:chgData name="Wei Bai" userId="be857441-a184-4146-8eaa-0e6fb39255fd" providerId="ADAL" clId="{98A8BA91-1ACF-4A1E-B82F-A5A4FA24F25B}" dt="2022-10-10T08:50:53.575" v="6972" actId="1076"/>
          <ac:cxnSpMkLst>
            <pc:docMk/>
            <pc:sldMk cId="1683557908" sldId="2087"/>
            <ac:cxnSpMk id="26" creationId="{E5B796D9-7951-47A8-D378-E3AA11DD9D71}"/>
          </ac:cxnSpMkLst>
        </pc:cxnChg>
        <pc:cxnChg chg="add mod">
          <ac:chgData name="Wei Bai" userId="be857441-a184-4146-8eaa-0e6fb39255fd" providerId="ADAL" clId="{98A8BA91-1ACF-4A1E-B82F-A5A4FA24F25B}" dt="2022-10-10T08:50:53.575" v="6972" actId="1076"/>
          <ac:cxnSpMkLst>
            <pc:docMk/>
            <pc:sldMk cId="1683557908" sldId="2087"/>
            <ac:cxnSpMk id="30" creationId="{62B04067-463A-6738-8C96-E87BBD4DC5F2}"/>
          </ac:cxnSpMkLst>
        </pc:cxnChg>
        <pc:cxnChg chg="add mod">
          <ac:chgData name="Wei Bai" userId="be857441-a184-4146-8eaa-0e6fb39255fd" providerId="ADAL" clId="{98A8BA91-1ACF-4A1E-B82F-A5A4FA24F25B}" dt="2022-10-10T08:50:53.575" v="6972" actId="1076"/>
          <ac:cxnSpMkLst>
            <pc:docMk/>
            <pc:sldMk cId="1683557908" sldId="2087"/>
            <ac:cxnSpMk id="1029" creationId="{FC12CDE3-8E14-3983-362A-85E705F7D9F7}"/>
          </ac:cxnSpMkLst>
        </pc:cxnChg>
        <pc:cxnChg chg="add mod">
          <ac:chgData name="Wei Bai" userId="be857441-a184-4146-8eaa-0e6fb39255fd" providerId="ADAL" clId="{98A8BA91-1ACF-4A1E-B82F-A5A4FA24F25B}" dt="2022-10-10T08:50:53.575" v="6972" actId="1076"/>
          <ac:cxnSpMkLst>
            <pc:docMk/>
            <pc:sldMk cId="1683557908" sldId="2087"/>
            <ac:cxnSpMk id="1037" creationId="{869963D0-310F-365E-1662-E80863DCC669}"/>
          </ac:cxnSpMkLst>
        </pc:cxnChg>
        <pc:cxnChg chg="add mod">
          <ac:chgData name="Wei Bai" userId="be857441-a184-4146-8eaa-0e6fb39255fd" providerId="ADAL" clId="{98A8BA91-1ACF-4A1E-B82F-A5A4FA24F25B}" dt="2022-10-10T08:50:53.575" v="6972" actId="1076"/>
          <ac:cxnSpMkLst>
            <pc:docMk/>
            <pc:sldMk cId="1683557908" sldId="2087"/>
            <ac:cxnSpMk id="1039" creationId="{9279496E-CDE9-57C9-77F4-E619309D26AC}"/>
          </ac:cxnSpMkLst>
        </pc:cxnChg>
        <pc:cxnChg chg="add del mod">
          <ac:chgData name="Wei Bai" userId="be857441-a184-4146-8eaa-0e6fb39255fd" providerId="ADAL" clId="{98A8BA91-1ACF-4A1E-B82F-A5A4FA24F25B}" dt="2022-10-10T08:51:00.242" v="6974"/>
          <ac:cxnSpMkLst>
            <pc:docMk/>
            <pc:sldMk cId="1683557908" sldId="2087"/>
            <ac:cxnSpMk id="1053" creationId="{C987CDCB-5E93-6945-5D8E-374997AC0CF6}"/>
          </ac:cxnSpMkLst>
        </pc:cxnChg>
        <pc:cxnChg chg="add del mod">
          <ac:chgData name="Wei Bai" userId="be857441-a184-4146-8eaa-0e6fb39255fd" providerId="ADAL" clId="{98A8BA91-1ACF-4A1E-B82F-A5A4FA24F25B}" dt="2022-10-10T08:51:00.242" v="6974"/>
          <ac:cxnSpMkLst>
            <pc:docMk/>
            <pc:sldMk cId="1683557908" sldId="2087"/>
            <ac:cxnSpMk id="1054" creationId="{23AB4085-7F82-348D-A322-1F2908D8A00F}"/>
          </ac:cxnSpMkLst>
        </pc:cxnChg>
        <pc:cxnChg chg="add del mod">
          <ac:chgData name="Wei Bai" userId="be857441-a184-4146-8eaa-0e6fb39255fd" providerId="ADAL" clId="{98A8BA91-1ACF-4A1E-B82F-A5A4FA24F25B}" dt="2022-10-10T08:51:00.242" v="6974"/>
          <ac:cxnSpMkLst>
            <pc:docMk/>
            <pc:sldMk cId="1683557908" sldId="2087"/>
            <ac:cxnSpMk id="1055" creationId="{16B38943-FA57-5496-19CB-DEFD33D142E6}"/>
          </ac:cxnSpMkLst>
        </pc:cxnChg>
        <pc:cxnChg chg="add del mod">
          <ac:chgData name="Wei Bai" userId="be857441-a184-4146-8eaa-0e6fb39255fd" providerId="ADAL" clId="{98A8BA91-1ACF-4A1E-B82F-A5A4FA24F25B}" dt="2022-10-10T08:51:00.242" v="6974"/>
          <ac:cxnSpMkLst>
            <pc:docMk/>
            <pc:sldMk cId="1683557908" sldId="2087"/>
            <ac:cxnSpMk id="1057" creationId="{413796A5-17F9-7EFB-5479-73B6144BD6CF}"/>
          </ac:cxnSpMkLst>
        </pc:cxnChg>
        <pc:cxnChg chg="add del mod">
          <ac:chgData name="Wei Bai" userId="be857441-a184-4146-8eaa-0e6fb39255fd" providerId="ADAL" clId="{98A8BA91-1ACF-4A1E-B82F-A5A4FA24F25B}" dt="2022-10-10T08:51:00.242" v="6974"/>
          <ac:cxnSpMkLst>
            <pc:docMk/>
            <pc:sldMk cId="1683557908" sldId="2087"/>
            <ac:cxnSpMk id="1058" creationId="{3C718038-4E52-3A49-9B94-C514C332E4FB}"/>
          </ac:cxnSpMkLst>
        </pc:cxnChg>
        <pc:cxnChg chg="add del mod">
          <ac:chgData name="Wei Bai" userId="be857441-a184-4146-8eaa-0e6fb39255fd" providerId="ADAL" clId="{98A8BA91-1ACF-4A1E-B82F-A5A4FA24F25B}" dt="2022-10-10T08:51:00.242" v="6974"/>
          <ac:cxnSpMkLst>
            <pc:docMk/>
            <pc:sldMk cId="1683557908" sldId="2087"/>
            <ac:cxnSpMk id="1059" creationId="{40900FD0-7C61-73D7-CBC8-AC13AC5D8F14}"/>
          </ac:cxnSpMkLst>
        </pc:cxnChg>
        <pc:cxnChg chg="add mod">
          <ac:chgData name="Wei Bai" userId="be857441-a184-4146-8eaa-0e6fb39255fd" providerId="ADAL" clId="{98A8BA91-1ACF-4A1E-B82F-A5A4FA24F25B}" dt="2022-10-10T08:52:23.525" v="7005" actId="208"/>
          <ac:cxnSpMkLst>
            <pc:docMk/>
            <pc:sldMk cId="1683557908" sldId="2087"/>
            <ac:cxnSpMk id="1070" creationId="{699E296C-CC3B-1C3A-E295-42203415B44D}"/>
          </ac:cxnSpMkLst>
        </pc:cxnChg>
        <pc:cxnChg chg="add mod">
          <ac:chgData name="Wei Bai" userId="be857441-a184-4146-8eaa-0e6fb39255fd" providerId="ADAL" clId="{98A8BA91-1ACF-4A1E-B82F-A5A4FA24F25B}" dt="2022-10-10T08:52:11.322" v="7003" actId="208"/>
          <ac:cxnSpMkLst>
            <pc:docMk/>
            <pc:sldMk cId="1683557908" sldId="2087"/>
            <ac:cxnSpMk id="1071" creationId="{CE832629-7905-CE55-2C6E-F62A3E8BD9D1}"/>
          </ac:cxnSpMkLst>
        </pc:cxnChg>
        <pc:cxnChg chg="add mod">
          <ac:chgData name="Wei Bai" userId="be857441-a184-4146-8eaa-0e6fb39255fd" providerId="ADAL" clId="{98A8BA91-1ACF-4A1E-B82F-A5A4FA24F25B}" dt="2022-10-10T08:52:11.322" v="7003" actId="208"/>
          <ac:cxnSpMkLst>
            <pc:docMk/>
            <pc:sldMk cId="1683557908" sldId="2087"/>
            <ac:cxnSpMk id="1072" creationId="{F4746CED-5658-F3D3-3498-5338BF72B650}"/>
          </ac:cxnSpMkLst>
        </pc:cxnChg>
        <pc:cxnChg chg="add mod">
          <ac:chgData name="Wei Bai" userId="be857441-a184-4146-8eaa-0e6fb39255fd" providerId="ADAL" clId="{98A8BA91-1ACF-4A1E-B82F-A5A4FA24F25B}" dt="2022-10-10T08:52:11.322" v="7003" actId="208"/>
          <ac:cxnSpMkLst>
            <pc:docMk/>
            <pc:sldMk cId="1683557908" sldId="2087"/>
            <ac:cxnSpMk id="1074" creationId="{D5BA6B11-957E-BB45-653A-1B4BA7A6681C}"/>
          </ac:cxnSpMkLst>
        </pc:cxnChg>
        <pc:cxnChg chg="add mod">
          <ac:chgData name="Wei Bai" userId="be857441-a184-4146-8eaa-0e6fb39255fd" providerId="ADAL" clId="{98A8BA91-1ACF-4A1E-B82F-A5A4FA24F25B}" dt="2022-10-10T08:52:11.322" v="7003" actId="208"/>
          <ac:cxnSpMkLst>
            <pc:docMk/>
            <pc:sldMk cId="1683557908" sldId="2087"/>
            <ac:cxnSpMk id="1075" creationId="{BB0E0416-742C-869A-093C-DAEF1C06B823}"/>
          </ac:cxnSpMkLst>
        </pc:cxnChg>
        <pc:cxnChg chg="add mod">
          <ac:chgData name="Wei Bai" userId="be857441-a184-4146-8eaa-0e6fb39255fd" providerId="ADAL" clId="{98A8BA91-1ACF-4A1E-B82F-A5A4FA24F25B}" dt="2022-10-10T08:52:11.322" v="7003" actId="208"/>
          <ac:cxnSpMkLst>
            <pc:docMk/>
            <pc:sldMk cId="1683557908" sldId="2087"/>
            <ac:cxnSpMk id="1076" creationId="{B3CA5383-5A8D-DD04-E1AE-EE0E01088A2F}"/>
          </ac:cxnSpMkLst>
        </pc:cxnChg>
      </pc:sldChg>
      <pc:sldChg chg="addSp delSp modSp new mod modAnim">
        <pc:chgData name="Wei Bai" userId="be857441-a184-4146-8eaa-0e6fb39255fd" providerId="ADAL" clId="{98A8BA91-1ACF-4A1E-B82F-A5A4FA24F25B}" dt="2022-10-11T00:25:18.431" v="8286" actId="1076"/>
        <pc:sldMkLst>
          <pc:docMk/>
          <pc:sldMk cId="3535334576" sldId="2088"/>
        </pc:sldMkLst>
        <pc:spChg chg="mod">
          <ac:chgData name="Wei Bai" userId="be857441-a184-4146-8eaa-0e6fb39255fd" providerId="ADAL" clId="{98A8BA91-1ACF-4A1E-B82F-A5A4FA24F25B}" dt="2022-10-10T22:59:20.690" v="7724" actId="20577"/>
          <ac:spMkLst>
            <pc:docMk/>
            <pc:sldMk cId="3535334576" sldId="2088"/>
            <ac:spMk id="2" creationId="{71E23FC2-31D6-7F0E-B515-30046C80B992}"/>
          </ac:spMkLst>
        </pc:spChg>
        <pc:spChg chg="del">
          <ac:chgData name="Wei Bai" userId="be857441-a184-4146-8eaa-0e6fb39255fd" providerId="ADAL" clId="{98A8BA91-1ACF-4A1E-B82F-A5A4FA24F25B}" dt="2022-10-10T22:57:37.327" v="7700" actId="478"/>
          <ac:spMkLst>
            <pc:docMk/>
            <pc:sldMk cId="3535334576" sldId="2088"/>
            <ac:spMk id="3" creationId="{1616FBFD-9E5D-0236-89E8-CD6A7D742174}"/>
          </ac:spMkLst>
        </pc:spChg>
        <pc:spChg chg="add del mod">
          <ac:chgData name="Wei Bai" userId="be857441-a184-4146-8eaa-0e6fb39255fd" providerId="ADAL" clId="{98A8BA91-1ACF-4A1E-B82F-A5A4FA24F25B}" dt="2022-10-10T22:57:42.135" v="7702"/>
          <ac:spMkLst>
            <pc:docMk/>
            <pc:sldMk cId="3535334576" sldId="2088"/>
            <ac:spMk id="4" creationId="{784782B6-2584-68D0-A5AA-94671A6797DC}"/>
          </ac:spMkLst>
        </pc:spChg>
        <pc:spChg chg="add del mod">
          <ac:chgData name="Wei Bai" userId="be857441-a184-4146-8eaa-0e6fb39255fd" providerId="ADAL" clId="{98A8BA91-1ACF-4A1E-B82F-A5A4FA24F25B}" dt="2022-10-10T22:57:42.135" v="7702"/>
          <ac:spMkLst>
            <pc:docMk/>
            <pc:sldMk cId="3535334576" sldId="2088"/>
            <ac:spMk id="5" creationId="{114E39CB-E288-AE32-36D3-9B7FBD9FCADB}"/>
          </ac:spMkLst>
        </pc:spChg>
        <pc:spChg chg="add del mod">
          <ac:chgData name="Wei Bai" userId="be857441-a184-4146-8eaa-0e6fb39255fd" providerId="ADAL" clId="{98A8BA91-1ACF-4A1E-B82F-A5A4FA24F25B}" dt="2022-10-10T22:57:42.135" v="7702"/>
          <ac:spMkLst>
            <pc:docMk/>
            <pc:sldMk cId="3535334576" sldId="2088"/>
            <ac:spMk id="6" creationId="{C9BE0D1D-91BB-D34D-1552-D45620F350CC}"/>
          </ac:spMkLst>
        </pc:spChg>
        <pc:spChg chg="add del mod">
          <ac:chgData name="Wei Bai" userId="be857441-a184-4146-8eaa-0e6fb39255fd" providerId="ADAL" clId="{98A8BA91-1ACF-4A1E-B82F-A5A4FA24F25B}" dt="2022-10-10T22:57:42.135" v="7702"/>
          <ac:spMkLst>
            <pc:docMk/>
            <pc:sldMk cId="3535334576" sldId="2088"/>
            <ac:spMk id="7" creationId="{C0B21118-11FD-9CA9-1E27-04CB3D22ED37}"/>
          </ac:spMkLst>
        </pc:spChg>
        <pc:spChg chg="mod">
          <ac:chgData name="Wei Bai" userId="be857441-a184-4146-8eaa-0e6fb39255fd" providerId="ADAL" clId="{98A8BA91-1ACF-4A1E-B82F-A5A4FA24F25B}" dt="2022-10-10T22:57:37.716" v="7701"/>
          <ac:spMkLst>
            <pc:docMk/>
            <pc:sldMk cId="3535334576" sldId="2088"/>
            <ac:spMk id="10" creationId="{21697167-17AB-5FBB-119B-3DD09B5B244F}"/>
          </ac:spMkLst>
        </pc:spChg>
        <pc:spChg chg="mod">
          <ac:chgData name="Wei Bai" userId="be857441-a184-4146-8eaa-0e6fb39255fd" providerId="ADAL" clId="{98A8BA91-1ACF-4A1E-B82F-A5A4FA24F25B}" dt="2022-10-10T22:57:37.716" v="7701"/>
          <ac:spMkLst>
            <pc:docMk/>
            <pc:sldMk cId="3535334576" sldId="2088"/>
            <ac:spMk id="11" creationId="{9E5471FF-BD85-FC1C-993B-6F531B859E9D}"/>
          </ac:spMkLst>
        </pc:spChg>
        <pc:spChg chg="mod">
          <ac:chgData name="Wei Bai" userId="be857441-a184-4146-8eaa-0e6fb39255fd" providerId="ADAL" clId="{98A8BA91-1ACF-4A1E-B82F-A5A4FA24F25B}" dt="2022-10-10T22:57:37.716" v="7701"/>
          <ac:spMkLst>
            <pc:docMk/>
            <pc:sldMk cId="3535334576" sldId="2088"/>
            <ac:spMk id="12" creationId="{2F486399-726A-AADB-517A-17859098CE4C}"/>
          </ac:spMkLst>
        </pc:spChg>
        <pc:spChg chg="mod">
          <ac:chgData name="Wei Bai" userId="be857441-a184-4146-8eaa-0e6fb39255fd" providerId="ADAL" clId="{98A8BA91-1ACF-4A1E-B82F-A5A4FA24F25B}" dt="2022-10-10T22:57:37.716" v="7701"/>
          <ac:spMkLst>
            <pc:docMk/>
            <pc:sldMk cId="3535334576" sldId="2088"/>
            <ac:spMk id="15" creationId="{1F0A17EE-2967-E58A-83FD-1975C8E26FD9}"/>
          </ac:spMkLst>
        </pc:spChg>
        <pc:spChg chg="mod">
          <ac:chgData name="Wei Bai" userId="be857441-a184-4146-8eaa-0e6fb39255fd" providerId="ADAL" clId="{98A8BA91-1ACF-4A1E-B82F-A5A4FA24F25B}" dt="2022-10-10T22:57:37.716" v="7701"/>
          <ac:spMkLst>
            <pc:docMk/>
            <pc:sldMk cId="3535334576" sldId="2088"/>
            <ac:spMk id="16" creationId="{4998A730-81AE-9B2C-4AEB-61ED24CA9AF5}"/>
          </ac:spMkLst>
        </pc:spChg>
        <pc:spChg chg="mod">
          <ac:chgData name="Wei Bai" userId="be857441-a184-4146-8eaa-0e6fb39255fd" providerId="ADAL" clId="{98A8BA91-1ACF-4A1E-B82F-A5A4FA24F25B}" dt="2022-10-10T22:57:37.716" v="7701"/>
          <ac:spMkLst>
            <pc:docMk/>
            <pc:sldMk cId="3535334576" sldId="2088"/>
            <ac:spMk id="17" creationId="{88A3E24F-3B7F-ECDF-F4D1-D39BE14BD698}"/>
          </ac:spMkLst>
        </pc:spChg>
        <pc:spChg chg="mod">
          <ac:chgData name="Wei Bai" userId="be857441-a184-4146-8eaa-0e6fb39255fd" providerId="ADAL" clId="{98A8BA91-1ACF-4A1E-B82F-A5A4FA24F25B}" dt="2022-10-10T22:57:37.716" v="7701"/>
          <ac:spMkLst>
            <pc:docMk/>
            <pc:sldMk cId="3535334576" sldId="2088"/>
            <ac:spMk id="18" creationId="{17C3639E-7530-C7E4-E4B6-7B94BB751433}"/>
          </ac:spMkLst>
        </pc:spChg>
        <pc:spChg chg="mod">
          <ac:chgData name="Wei Bai" userId="be857441-a184-4146-8eaa-0e6fb39255fd" providerId="ADAL" clId="{98A8BA91-1ACF-4A1E-B82F-A5A4FA24F25B}" dt="2022-10-10T22:57:37.716" v="7701"/>
          <ac:spMkLst>
            <pc:docMk/>
            <pc:sldMk cId="3535334576" sldId="2088"/>
            <ac:spMk id="19" creationId="{28069AFF-9F22-2420-BD57-6169CBF11538}"/>
          </ac:spMkLst>
        </pc:spChg>
        <pc:spChg chg="mod">
          <ac:chgData name="Wei Bai" userId="be857441-a184-4146-8eaa-0e6fb39255fd" providerId="ADAL" clId="{98A8BA91-1ACF-4A1E-B82F-A5A4FA24F25B}" dt="2022-10-10T22:57:37.716" v="7701"/>
          <ac:spMkLst>
            <pc:docMk/>
            <pc:sldMk cId="3535334576" sldId="2088"/>
            <ac:spMk id="20" creationId="{8377330E-FFE0-17E3-C14A-8CD49067024E}"/>
          </ac:spMkLst>
        </pc:spChg>
        <pc:spChg chg="mod">
          <ac:chgData name="Wei Bai" userId="be857441-a184-4146-8eaa-0e6fb39255fd" providerId="ADAL" clId="{98A8BA91-1ACF-4A1E-B82F-A5A4FA24F25B}" dt="2022-10-10T22:57:37.716" v="7701"/>
          <ac:spMkLst>
            <pc:docMk/>
            <pc:sldMk cId="3535334576" sldId="2088"/>
            <ac:spMk id="21" creationId="{AD327AC4-B2A0-EBF2-B559-4C9ADAA95588}"/>
          </ac:spMkLst>
        </pc:spChg>
        <pc:spChg chg="mod">
          <ac:chgData name="Wei Bai" userId="be857441-a184-4146-8eaa-0e6fb39255fd" providerId="ADAL" clId="{98A8BA91-1ACF-4A1E-B82F-A5A4FA24F25B}" dt="2022-10-10T22:57:37.716" v="7701"/>
          <ac:spMkLst>
            <pc:docMk/>
            <pc:sldMk cId="3535334576" sldId="2088"/>
            <ac:spMk id="22" creationId="{DC8DE33F-702F-F914-61CF-DA33CE2CF0B7}"/>
          </ac:spMkLst>
        </pc:spChg>
        <pc:spChg chg="mod">
          <ac:chgData name="Wei Bai" userId="be857441-a184-4146-8eaa-0e6fb39255fd" providerId="ADAL" clId="{98A8BA91-1ACF-4A1E-B82F-A5A4FA24F25B}" dt="2022-10-10T22:57:37.716" v="7701"/>
          <ac:spMkLst>
            <pc:docMk/>
            <pc:sldMk cId="3535334576" sldId="2088"/>
            <ac:spMk id="23" creationId="{205D88D7-501A-A210-2C0A-5BA87495B582}"/>
          </ac:spMkLst>
        </pc:spChg>
        <pc:spChg chg="mod">
          <ac:chgData name="Wei Bai" userId="be857441-a184-4146-8eaa-0e6fb39255fd" providerId="ADAL" clId="{98A8BA91-1ACF-4A1E-B82F-A5A4FA24F25B}" dt="2022-10-10T22:57:37.716" v="7701"/>
          <ac:spMkLst>
            <pc:docMk/>
            <pc:sldMk cId="3535334576" sldId="2088"/>
            <ac:spMk id="24" creationId="{CB7D99DB-C954-5920-A51A-493B85425AEA}"/>
          </ac:spMkLst>
        </pc:spChg>
        <pc:spChg chg="add del mod">
          <ac:chgData name="Wei Bai" userId="be857441-a184-4146-8eaa-0e6fb39255fd" providerId="ADAL" clId="{98A8BA91-1ACF-4A1E-B82F-A5A4FA24F25B}" dt="2022-10-10T22:57:42.135" v="7702"/>
          <ac:spMkLst>
            <pc:docMk/>
            <pc:sldMk cId="3535334576" sldId="2088"/>
            <ac:spMk id="25" creationId="{BA3D42C3-D38D-5B69-58ED-B0F452912CB6}"/>
          </ac:spMkLst>
        </pc:spChg>
        <pc:spChg chg="add del mod">
          <ac:chgData name="Wei Bai" userId="be857441-a184-4146-8eaa-0e6fb39255fd" providerId="ADAL" clId="{98A8BA91-1ACF-4A1E-B82F-A5A4FA24F25B}" dt="2022-10-10T22:57:42.135" v="7702"/>
          <ac:spMkLst>
            <pc:docMk/>
            <pc:sldMk cId="3535334576" sldId="2088"/>
            <ac:spMk id="29" creationId="{5D7259B4-58D3-0A89-3B15-5BE1D0C12B19}"/>
          </ac:spMkLst>
        </pc:spChg>
        <pc:spChg chg="add del mod">
          <ac:chgData name="Wei Bai" userId="be857441-a184-4146-8eaa-0e6fb39255fd" providerId="ADAL" clId="{98A8BA91-1ACF-4A1E-B82F-A5A4FA24F25B}" dt="2022-10-10T22:57:42.135" v="7702"/>
          <ac:spMkLst>
            <pc:docMk/>
            <pc:sldMk cId="3535334576" sldId="2088"/>
            <ac:spMk id="30" creationId="{89932ED9-5855-1B0B-906A-DE79EE52CE5C}"/>
          </ac:spMkLst>
        </pc:spChg>
        <pc:spChg chg="add del mod">
          <ac:chgData name="Wei Bai" userId="be857441-a184-4146-8eaa-0e6fb39255fd" providerId="ADAL" clId="{98A8BA91-1ACF-4A1E-B82F-A5A4FA24F25B}" dt="2022-10-10T22:57:42.135" v="7702"/>
          <ac:spMkLst>
            <pc:docMk/>
            <pc:sldMk cId="3535334576" sldId="2088"/>
            <ac:spMk id="31" creationId="{41F62BEE-12CC-3082-CA7F-013B59B27CAE}"/>
          </ac:spMkLst>
        </pc:spChg>
        <pc:spChg chg="add del mod">
          <ac:chgData name="Wei Bai" userId="be857441-a184-4146-8eaa-0e6fb39255fd" providerId="ADAL" clId="{98A8BA91-1ACF-4A1E-B82F-A5A4FA24F25B}" dt="2022-10-10T22:57:42.135" v="7702"/>
          <ac:spMkLst>
            <pc:docMk/>
            <pc:sldMk cId="3535334576" sldId="2088"/>
            <ac:spMk id="32" creationId="{25597817-166E-B8B6-3BFD-56ACD8746ACA}"/>
          </ac:spMkLst>
        </pc:spChg>
        <pc:spChg chg="add mod">
          <ac:chgData name="Wei Bai" userId="be857441-a184-4146-8eaa-0e6fb39255fd" providerId="ADAL" clId="{98A8BA91-1ACF-4A1E-B82F-A5A4FA24F25B}" dt="2022-10-11T00:25:18.431" v="8286" actId="1076"/>
          <ac:spMkLst>
            <pc:docMk/>
            <pc:sldMk cId="3535334576" sldId="2088"/>
            <ac:spMk id="36" creationId="{77642DD2-7ABC-9796-67DD-2A9B921B1EE2}"/>
          </ac:spMkLst>
        </pc:spChg>
        <pc:grpChg chg="add del mod">
          <ac:chgData name="Wei Bai" userId="be857441-a184-4146-8eaa-0e6fb39255fd" providerId="ADAL" clId="{98A8BA91-1ACF-4A1E-B82F-A5A4FA24F25B}" dt="2022-10-10T22:57:42.135" v="7702"/>
          <ac:grpSpMkLst>
            <pc:docMk/>
            <pc:sldMk cId="3535334576" sldId="2088"/>
            <ac:grpSpMk id="9" creationId="{3DA62EE7-6BFE-359C-2C2B-50167602E5DA}"/>
          </ac:grpSpMkLst>
        </pc:grpChg>
        <pc:graphicFrameChg chg="add del mod">
          <ac:chgData name="Wei Bai" userId="be857441-a184-4146-8eaa-0e6fb39255fd" providerId="ADAL" clId="{98A8BA91-1ACF-4A1E-B82F-A5A4FA24F25B}" dt="2022-10-10T22:57:42.135" v="7702"/>
          <ac:graphicFrameMkLst>
            <pc:docMk/>
            <pc:sldMk cId="3535334576" sldId="2088"/>
            <ac:graphicFrameMk id="8" creationId="{E3CDDB14-AFF0-87F8-422C-8F2A09BD0A4A}"/>
          </ac:graphicFrameMkLst>
        </pc:graphicFrameChg>
        <pc:graphicFrameChg chg="add mod modGraphic">
          <ac:chgData name="Wei Bai" userId="be857441-a184-4146-8eaa-0e6fb39255fd" providerId="ADAL" clId="{98A8BA91-1ACF-4A1E-B82F-A5A4FA24F25B}" dt="2022-10-11T00:24:54.531" v="8274" actId="14734"/>
          <ac:graphicFrameMkLst>
            <pc:docMk/>
            <pc:sldMk cId="3535334576" sldId="2088"/>
            <ac:graphicFrameMk id="35" creationId="{FF0A542E-CED6-75AA-376C-F4F41426BB26}"/>
          </ac:graphicFrameMkLst>
        </pc:graphicFrameChg>
        <pc:picChg chg="add mod">
          <ac:chgData name="Wei Bai" userId="be857441-a184-4146-8eaa-0e6fb39255fd" providerId="ADAL" clId="{98A8BA91-1ACF-4A1E-B82F-A5A4FA24F25B}" dt="2022-10-10T23:00:41.130" v="7769" actId="1076"/>
          <ac:picMkLst>
            <pc:docMk/>
            <pc:sldMk cId="3535334576" sldId="2088"/>
            <ac:picMk id="34" creationId="{E5AC785A-B273-8F03-ABE6-8E8CC90039F5}"/>
          </ac:picMkLst>
        </pc:picChg>
        <pc:cxnChg chg="mod">
          <ac:chgData name="Wei Bai" userId="be857441-a184-4146-8eaa-0e6fb39255fd" providerId="ADAL" clId="{98A8BA91-1ACF-4A1E-B82F-A5A4FA24F25B}" dt="2022-10-10T22:57:37.716" v="7701"/>
          <ac:cxnSpMkLst>
            <pc:docMk/>
            <pc:sldMk cId="3535334576" sldId="2088"/>
            <ac:cxnSpMk id="13" creationId="{08E7DDDE-D0E6-0AF8-BD52-8634655F9A99}"/>
          </ac:cxnSpMkLst>
        </pc:cxnChg>
        <pc:cxnChg chg="mod">
          <ac:chgData name="Wei Bai" userId="be857441-a184-4146-8eaa-0e6fb39255fd" providerId="ADAL" clId="{98A8BA91-1ACF-4A1E-B82F-A5A4FA24F25B}" dt="2022-10-10T22:57:37.716" v="7701"/>
          <ac:cxnSpMkLst>
            <pc:docMk/>
            <pc:sldMk cId="3535334576" sldId="2088"/>
            <ac:cxnSpMk id="14" creationId="{80ECD866-D97C-1811-CE57-2697A8D15404}"/>
          </ac:cxnSpMkLst>
        </pc:cxnChg>
        <pc:cxnChg chg="add del mod">
          <ac:chgData name="Wei Bai" userId="be857441-a184-4146-8eaa-0e6fb39255fd" providerId="ADAL" clId="{98A8BA91-1ACF-4A1E-B82F-A5A4FA24F25B}" dt="2022-10-10T22:57:42.135" v="7702"/>
          <ac:cxnSpMkLst>
            <pc:docMk/>
            <pc:sldMk cId="3535334576" sldId="2088"/>
            <ac:cxnSpMk id="26" creationId="{25582BEF-2C10-3DF2-4EF5-C0D9FEF4C6EF}"/>
          </ac:cxnSpMkLst>
        </pc:cxnChg>
        <pc:cxnChg chg="add del mod">
          <ac:chgData name="Wei Bai" userId="be857441-a184-4146-8eaa-0e6fb39255fd" providerId="ADAL" clId="{98A8BA91-1ACF-4A1E-B82F-A5A4FA24F25B}" dt="2022-10-10T22:57:42.135" v="7702"/>
          <ac:cxnSpMkLst>
            <pc:docMk/>
            <pc:sldMk cId="3535334576" sldId="2088"/>
            <ac:cxnSpMk id="27" creationId="{AEFF63E4-5211-4359-E4D7-6BEC8EBD8D1C}"/>
          </ac:cxnSpMkLst>
        </pc:cxnChg>
        <pc:cxnChg chg="add del mod">
          <ac:chgData name="Wei Bai" userId="be857441-a184-4146-8eaa-0e6fb39255fd" providerId="ADAL" clId="{98A8BA91-1ACF-4A1E-B82F-A5A4FA24F25B}" dt="2022-10-10T22:57:42.135" v="7702"/>
          <ac:cxnSpMkLst>
            <pc:docMk/>
            <pc:sldMk cId="3535334576" sldId="2088"/>
            <ac:cxnSpMk id="28" creationId="{0C13287A-33C4-C733-75A7-18E0A26C895C}"/>
          </ac:cxnSpMkLst>
        </pc:cxnChg>
        <pc:cxnChg chg="add mod">
          <ac:chgData name="Wei Bai" userId="be857441-a184-4146-8eaa-0e6fb39255fd" providerId="ADAL" clId="{98A8BA91-1ACF-4A1E-B82F-A5A4FA24F25B}" dt="2022-10-11T00:25:01.725" v="8281" actId="1038"/>
          <ac:cxnSpMkLst>
            <pc:docMk/>
            <pc:sldMk cId="3535334576" sldId="2088"/>
            <ac:cxnSpMk id="37" creationId="{8869793C-D4D5-E41E-4AFE-C7AF65A5729D}"/>
          </ac:cxnSpMkLst>
        </pc:cxnChg>
        <pc:cxnChg chg="add mod">
          <ac:chgData name="Wei Bai" userId="be857441-a184-4146-8eaa-0e6fb39255fd" providerId="ADAL" clId="{98A8BA91-1ACF-4A1E-B82F-A5A4FA24F25B}" dt="2022-10-11T00:25:02.660" v="8282" actId="1038"/>
          <ac:cxnSpMkLst>
            <pc:docMk/>
            <pc:sldMk cId="3535334576" sldId="2088"/>
            <ac:cxnSpMk id="38" creationId="{9144B950-4A44-4A4C-4C11-ABE60A3D3C4A}"/>
          </ac:cxnSpMkLst>
        </pc:cxnChg>
        <pc:cxnChg chg="add mod">
          <ac:chgData name="Wei Bai" userId="be857441-a184-4146-8eaa-0e6fb39255fd" providerId="ADAL" clId="{98A8BA91-1ACF-4A1E-B82F-A5A4FA24F25B}" dt="2022-10-11T00:25:04.031" v="8283" actId="1038"/>
          <ac:cxnSpMkLst>
            <pc:docMk/>
            <pc:sldMk cId="3535334576" sldId="2088"/>
            <ac:cxnSpMk id="39" creationId="{B209D508-7980-76C4-53A1-7D3B65C8C127}"/>
          </ac:cxnSpMkLst>
        </pc:cxnChg>
      </pc:sldChg>
      <pc:sldChg chg="add del">
        <pc:chgData name="Wei Bai" userId="be857441-a184-4146-8eaa-0e6fb39255fd" providerId="ADAL" clId="{98A8BA91-1ACF-4A1E-B82F-A5A4FA24F25B}" dt="2022-10-10T21:38:25.443" v="7253"/>
        <pc:sldMkLst>
          <pc:docMk/>
          <pc:sldMk cId="1826307986" sldId="2076137551"/>
        </pc:sldMkLst>
      </pc:sldChg>
      <pc:sldChg chg="addSp modSp new mod modAnim">
        <pc:chgData name="Wei Bai" userId="be857441-a184-4146-8eaa-0e6fb39255fd" providerId="ADAL" clId="{98A8BA91-1ACF-4A1E-B82F-A5A4FA24F25B}" dt="2022-10-11T05:26:56.204" v="8781" actId="113"/>
        <pc:sldMkLst>
          <pc:docMk/>
          <pc:sldMk cId="3800228149" sldId="2076137552"/>
        </pc:sldMkLst>
        <pc:spChg chg="mod">
          <ac:chgData name="Wei Bai" userId="be857441-a184-4146-8eaa-0e6fb39255fd" providerId="ADAL" clId="{98A8BA91-1ACF-4A1E-B82F-A5A4FA24F25B}" dt="2022-10-11T00:20:38.480" v="8035" actId="20577"/>
          <ac:spMkLst>
            <pc:docMk/>
            <pc:sldMk cId="3800228149" sldId="2076137552"/>
            <ac:spMk id="2" creationId="{4974537E-ED53-44A3-C4BB-1E47553B5A4B}"/>
          </ac:spMkLst>
        </pc:spChg>
        <pc:spChg chg="mod">
          <ac:chgData name="Wei Bai" userId="be857441-a184-4146-8eaa-0e6fb39255fd" providerId="ADAL" clId="{98A8BA91-1ACF-4A1E-B82F-A5A4FA24F25B}" dt="2022-10-11T05:26:56.204" v="8781" actId="113"/>
          <ac:spMkLst>
            <pc:docMk/>
            <pc:sldMk cId="3800228149" sldId="2076137552"/>
            <ac:spMk id="3" creationId="{908BA510-4192-3031-35AE-8535D9F1465A}"/>
          </ac:spMkLst>
        </pc:spChg>
        <pc:spChg chg="add mod">
          <ac:chgData name="Wei Bai" userId="be857441-a184-4146-8eaa-0e6fb39255fd" providerId="ADAL" clId="{98A8BA91-1ACF-4A1E-B82F-A5A4FA24F25B}" dt="2022-10-11T00:26:20.341" v="8289" actId="207"/>
          <ac:spMkLst>
            <pc:docMk/>
            <pc:sldMk cId="3800228149" sldId="2076137552"/>
            <ac:spMk id="4" creationId="{01CD39FC-3C8D-DB30-05A9-7491B13ECA90}"/>
          </ac:spMkLst>
        </pc:spChg>
        <pc:spChg chg="add mod">
          <ac:chgData name="Wei Bai" userId="be857441-a184-4146-8eaa-0e6fb39255fd" providerId="ADAL" clId="{98A8BA91-1ACF-4A1E-B82F-A5A4FA24F25B}" dt="2022-10-11T00:17:35.508" v="7925"/>
          <ac:spMkLst>
            <pc:docMk/>
            <pc:sldMk cId="3800228149" sldId="2076137552"/>
            <ac:spMk id="5" creationId="{8B1A610D-E668-39F8-536D-A599DBF3D72C}"/>
          </ac:spMkLst>
        </pc:spChg>
        <pc:spChg chg="add mod">
          <ac:chgData name="Wei Bai" userId="be857441-a184-4146-8eaa-0e6fb39255fd" providerId="ADAL" clId="{98A8BA91-1ACF-4A1E-B82F-A5A4FA24F25B}" dt="2022-10-11T00:17:35.508" v="7925"/>
          <ac:spMkLst>
            <pc:docMk/>
            <pc:sldMk cId="3800228149" sldId="2076137552"/>
            <ac:spMk id="6" creationId="{B1F62039-9FB5-B2A9-94D1-2959D08341D9}"/>
          </ac:spMkLst>
        </pc:spChg>
        <pc:spChg chg="add mod">
          <ac:chgData name="Wei Bai" userId="be857441-a184-4146-8eaa-0e6fb39255fd" providerId="ADAL" clId="{98A8BA91-1ACF-4A1E-B82F-A5A4FA24F25B}" dt="2022-10-11T00:17:35.508" v="7925"/>
          <ac:spMkLst>
            <pc:docMk/>
            <pc:sldMk cId="3800228149" sldId="2076137552"/>
            <ac:spMk id="9" creationId="{ADDA92C9-0B79-5130-4B3D-D54BD5F9A043}"/>
          </ac:spMkLst>
        </pc:spChg>
        <pc:spChg chg="add mod">
          <ac:chgData name="Wei Bai" userId="be857441-a184-4146-8eaa-0e6fb39255fd" providerId="ADAL" clId="{98A8BA91-1ACF-4A1E-B82F-A5A4FA24F25B}" dt="2022-10-11T00:17:35.508" v="7925"/>
          <ac:spMkLst>
            <pc:docMk/>
            <pc:sldMk cId="3800228149" sldId="2076137552"/>
            <ac:spMk id="10" creationId="{E07F7BB8-C03A-D8CA-AAE9-F86830D2D1FC}"/>
          </ac:spMkLst>
        </pc:spChg>
        <pc:spChg chg="add mod">
          <ac:chgData name="Wei Bai" userId="be857441-a184-4146-8eaa-0e6fb39255fd" providerId="ADAL" clId="{98A8BA91-1ACF-4A1E-B82F-A5A4FA24F25B}" dt="2022-10-11T03:04:47.916" v="8368" actId="207"/>
          <ac:spMkLst>
            <pc:docMk/>
            <pc:sldMk cId="3800228149" sldId="2076137552"/>
            <ac:spMk id="11" creationId="{45001993-48C5-B347-A6A6-384EAE16B377}"/>
          </ac:spMkLst>
        </pc:spChg>
        <pc:spChg chg="add mod">
          <ac:chgData name="Wei Bai" userId="be857441-a184-4146-8eaa-0e6fb39255fd" providerId="ADAL" clId="{98A8BA91-1ACF-4A1E-B82F-A5A4FA24F25B}" dt="2022-10-11T00:17:35.508" v="7925"/>
          <ac:spMkLst>
            <pc:docMk/>
            <pc:sldMk cId="3800228149" sldId="2076137552"/>
            <ac:spMk id="12" creationId="{AACAE9F5-6937-874A-CD9E-98211BF80EDE}"/>
          </ac:spMkLst>
        </pc:spChg>
        <pc:spChg chg="add mod">
          <ac:chgData name="Wei Bai" userId="be857441-a184-4146-8eaa-0e6fb39255fd" providerId="ADAL" clId="{98A8BA91-1ACF-4A1E-B82F-A5A4FA24F25B}" dt="2022-10-11T03:03:15.949" v="8352" actId="20577"/>
          <ac:spMkLst>
            <pc:docMk/>
            <pc:sldMk cId="3800228149" sldId="2076137552"/>
            <ac:spMk id="22" creationId="{EE21658D-FD66-DA78-4106-050078D4343B}"/>
          </ac:spMkLst>
        </pc:spChg>
        <pc:spChg chg="add mod">
          <ac:chgData name="Wei Bai" userId="be857441-a184-4146-8eaa-0e6fb39255fd" providerId="ADAL" clId="{98A8BA91-1ACF-4A1E-B82F-A5A4FA24F25B}" dt="2022-10-11T03:03:50.421" v="8364" actId="20577"/>
          <ac:spMkLst>
            <pc:docMk/>
            <pc:sldMk cId="3800228149" sldId="2076137552"/>
            <ac:spMk id="23" creationId="{A961CEF3-684F-2245-A458-CF7E50AA28BA}"/>
          </ac:spMkLst>
        </pc:spChg>
        <pc:spChg chg="add mod">
          <ac:chgData name="Wei Bai" userId="be857441-a184-4146-8eaa-0e6fb39255fd" providerId="ADAL" clId="{98A8BA91-1ACF-4A1E-B82F-A5A4FA24F25B}" dt="2022-10-11T03:03:53.385" v="8367" actId="20577"/>
          <ac:spMkLst>
            <pc:docMk/>
            <pc:sldMk cId="3800228149" sldId="2076137552"/>
            <ac:spMk id="24" creationId="{74AC348F-F380-1BCB-5044-D8969DBF773C}"/>
          </ac:spMkLst>
        </pc:spChg>
        <pc:spChg chg="add mod">
          <ac:chgData name="Wei Bai" userId="be857441-a184-4146-8eaa-0e6fb39255fd" providerId="ADAL" clId="{98A8BA91-1ACF-4A1E-B82F-A5A4FA24F25B}" dt="2022-10-11T00:18:18.955" v="7938" actId="207"/>
          <ac:spMkLst>
            <pc:docMk/>
            <pc:sldMk cId="3800228149" sldId="2076137552"/>
            <ac:spMk id="32" creationId="{54643192-A8DF-7FA6-A54C-EFF0BABDDA0E}"/>
          </ac:spMkLst>
        </pc:spChg>
        <pc:spChg chg="add mod">
          <ac:chgData name="Wei Bai" userId="be857441-a184-4146-8eaa-0e6fb39255fd" providerId="ADAL" clId="{98A8BA91-1ACF-4A1E-B82F-A5A4FA24F25B}" dt="2022-10-11T00:26:48.069" v="8292" actId="207"/>
          <ac:spMkLst>
            <pc:docMk/>
            <pc:sldMk cId="3800228149" sldId="2076137552"/>
            <ac:spMk id="36" creationId="{D8049578-0094-5B29-F046-5F226DE8EDFF}"/>
          </ac:spMkLst>
        </pc:spChg>
        <pc:spChg chg="mod">
          <ac:chgData name="Wei Bai" userId="be857441-a184-4146-8eaa-0e6fb39255fd" providerId="ADAL" clId="{98A8BA91-1ACF-4A1E-B82F-A5A4FA24F25B}" dt="2022-10-11T00:19:17.772" v="7942" actId="207"/>
          <ac:spMkLst>
            <pc:docMk/>
            <pc:sldMk cId="3800228149" sldId="2076137552"/>
            <ac:spMk id="38" creationId="{5931F502-CA1E-E15C-71D7-9174902A765E}"/>
          </ac:spMkLst>
        </pc:spChg>
        <pc:spChg chg="mod">
          <ac:chgData name="Wei Bai" userId="be857441-a184-4146-8eaa-0e6fb39255fd" providerId="ADAL" clId="{98A8BA91-1ACF-4A1E-B82F-A5A4FA24F25B}" dt="2022-10-11T00:19:17.772" v="7942" actId="207"/>
          <ac:spMkLst>
            <pc:docMk/>
            <pc:sldMk cId="3800228149" sldId="2076137552"/>
            <ac:spMk id="39" creationId="{AF9DA448-F70F-0C32-B417-D4499A562E00}"/>
          </ac:spMkLst>
        </pc:spChg>
        <pc:spChg chg="mod">
          <ac:chgData name="Wei Bai" userId="be857441-a184-4146-8eaa-0e6fb39255fd" providerId="ADAL" clId="{98A8BA91-1ACF-4A1E-B82F-A5A4FA24F25B}" dt="2022-10-11T00:19:17.772" v="7942" actId="207"/>
          <ac:spMkLst>
            <pc:docMk/>
            <pc:sldMk cId="3800228149" sldId="2076137552"/>
            <ac:spMk id="40" creationId="{FCF7B9EB-6862-ABBB-B85F-E7FC85710081}"/>
          </ac:spMkLst>
        </pc:spChg>
        <pc:spChg chg="mod">
          <ac:chgData name="Wei Bai" userId="be857441-a184-4146-8eaa-0e6fb39255fd" providerId="ADAL" clId="{98A8BA91-1ACF-4A1E-B82F-A5A4FA24F25B}" dt="2022-10-11T04:35:07.850" v="8475" actId="207"/>
          <ac:spMkLst>
            <pc:docMk/>
            <pc:sldMk cId="3800228149" sldId="2076137552"/>
            <ac:spMk id="43" creationId="{2CDA0D8B-8109-5A89-4182-54114376B056}"/>
          </ac:spMkLst>
        </pc:spChg>
        <pc:spChg chg="mod">
          <ac:chgData name="Wei Bai" userId="be857441-a184-4146-8eaa-0e6fb39255fd" providerId="ADAL" clId="{98A8BA91-1ACF-4A1E-B82F-A5A4FA24F25B}" dt="2022-10-11T04:35:07.850" v="8475" actId="207"/>
          <ac:spMkLst>
            <pc:docMk/>
            <pc:sldMk cId="3800228149" sldId="2076137552"/>
            <ac:spMk id="44" creationId="{A641B997-5621-43B0-4B16-6244C58698B0}"/>
          </ac:spMkLst>
        </pc:spChg>
        <pc:spChg chg="add mod">
          <ac:chgData name="Wei Bai" userId="be857441-a184-4146-8eaa-0e6fb39255fd" providerId="ADAL" clId="{98A8BA91-1ACF-4A1E-B82F-A5A4FA24F25B}" dt="2022-10-11T04:33:29.784" v="8432" actId="1076"/>
          <ac:spMkLst>
            <pc:docMk/>
            <pc:sldMk cId="3800228149" sldId="2076137552"/>
            <ac:spMk id="46" creationId="{70AEBD62-5811-8281-FE0E-B7655670BD4E}"/>
          </ac:spMkLst>
        </pc:spChg>
        <pc:spChg chg="add mod">
          <ac:chgData name="Wei Bai" userId="be857441-a184-4146-8eaa-0e6fb39255fd" providerId="ADAL" clId="{98A8BA91-1ACF-4A1E-B82F-A5A4FA24F25B}" dt="2022-10-11T04:33:44.561" v="8456" actId="20577"/>
          <ac:spMkLst>
            <pc:docMk/>
            <pc:sldMk cId="3800228149" sldId="2076137552"/>
            <ac:spMk id="47" creationId="{075B7897-5725-84C0-FFEF-D9E4D7158768}"/>
          </ac:spMkLst>
        </pc:spChg>
        <pc:spChg chg="add mod">
          <ac:chgData name="Wei Bai" userId="be857441-a184-4146-8eaa-0e6fb39255fd" providerId="ADAL" clId="{98A8BA91-1ACF-4A1E-B82F-A5A4FA24F25B}" dt="2022-10-11T04:34:07.418" v="8473" actId="1076"/>
          <ac:spMkLst>
            <pc:docMk/>
            <pc:sldMk cId="3800228149" sldId="2076137552"/>
            <ac:spMk id="48" creationId="{663EB477-2B23-015A-5867-B30A50CE886E}"/>
          </ac:spMkLst>
        </pc:spChg>
        <pc:grpChg chg="add mod">
          <ac:chgData name="Wei Bai" userId="be857441-a184-4146-8eaa-0e6fb39255fd" providerId="ADAL" clId="{98A8BA91-1ACF-4A1E-B82F-A5A4FA24F25B}" dt="2022-10-11T00:17:35.508" v="7925"/>
          <ac:grpSpMkLst>
            <pc:docMk/>
            <pc:sldMk cId="3800228149" sldId="2076137552"/>
            <ac:grpSpMk id="13" creationId="{B5B35601-0A92-1816-2891-F2ADC5292204}"/>
          </ac:grpSpMkLst>
        </pc:grpChg>
        <pc:grpChg chg="add mod">
          <ac:chgData name="Wei Bai" userId="be857441-a184-4146-8eaa-0e6fb39255fd" providerId="ADAL" clId="{98A8BA91-1ACF-4A1E-B82F-A5A4FA24F25B}" dt="2022-10-11T00:17:35.508" v="7925"/>
          <ac:grpSpMkLst>
            <pc:docMk/>
            <pc:sldMk cId="3800228149" sldId="2076137552"/>
            <ac:grpSpMk id="16" creationId="{ED75E68A-8FFF-E77A-EEDF-5758F3288360}"/>
          </ac:grpSpMkLst>
        </pc:grpChg>
        <pc:grpChg chg="add mod">
          <ac:chgData name="Wei Bai" userId="be857441-a184-4146-8eaa-0e6fb39255fd" providerId="ADAL" clId="{98A8BA91-1ACF-4A1E-B82F-A5A4FA24F25B}" dt="2022-10-11T00:17:35.508" v="7925"/>
          <ac:grpSpMkLst>
            <pc:docMk/>
            <pc:sldMk cId="3800228149" sldId="2076137552"/>
            <ac:grpSpMk id="25" creationId="{E5480703-4D35-4870-D17F-8950A823DF28}"/>
          </ac:grpSpMkLst>
        </pc:grpChg>
        <pc:grpChg chg="add mod">
          <ac:chgData name="Wei Bai" userId="be857441-a184-4146-8eaa-0e6fb39255fd" providerId="ADAL" clId="{98A8BA91-1ACF-4A1E-B82F-A5A4FA24F25B}" dt="2022-10-11T00:19:17.772" v="7942" actId="207"/>
          <ac:grpSpMkLst>
            <pc:docMk/>
            <pc:sldMk cId="3800228149" sldId="2076137552"/>
            <ac:grpSpMk id="37" creationId="{8037E276-D007-5DB8-6F3A-9F460936EDDC}"/>
          </ac:grpSpMkLst>
        </pc:grpChg>
        <pc:grpChg chg="add mod">
          <ac:chgData name="Wei Bai" userId="be857441-a184-4146-8eaa-0e6fb39255fd" providerId="ADAL" clId="{98A8BA91-1ACF-4A1E-B82F-A5A4FA24F25B}" dt="2022-10-11T04:35:07.850" v="8475" actId="207"/>
          <ac:grpSpMkLst>
            <pc:docMk/>
            <pc:sldMk cId="3800228149" sldId="2076137552"/>
            <ac:grpSpMk id="41" creationId="{0ACDD704-66A3-E536-93B2-E13EEA88418E}"/>
          </ac:grpSpMkLst>
        </pc:grpChg>
        <pc:grpChg chg="mod">
          <ac:chgData name="Wei Bai" userId="be857441-a184-4146-8eaa-0e6fb39255fd" providerId="ADAL" clId="{98A8BA91-1ACF-4A1E-B82F-A5A4FA24F25B}" dt="2022-10-11T04:35:07.850" v="8475" actId="207"/>
          <ac:grpSpMkLst>
            <pc:docMk/>
            <pc:sldMk cId="3800228149" sldId="2076137552"/>
            <ac:grpSpMk id="42" creationId="{8912F9B0-A4C3-8ABE-6DDE-42759E107EF1}"/>
          </ac:grpSpMkLst>
        </pc:grpChg>
        <pc:graphicFrameChg chg="add mod modGraphic">
          <ac:chgData name="Wei Bai" userId="be857441-a184-4146-8eaa-0e6fb39255fd" providerId="ADAL" clId="{98A8BA91-1ACF-4A1E-B82F-A5A4FA24F25B}" dt="2022-10-11T05:03:00.582" v="8732"/>
          <ac:graphicFrameMkLst>
            <pc:docMk/>
            <pc:sldMk cId="3800228149" sldId="2076137552"/>
            <ac:graphicFrameMk id="19" creationId="{52CF1D84-3049-2995-C346-2AF9FFB1D86D}"/>
          </ac:graphicFrameMkLst>
        </pc:graphicFrameChg>
        <pc:graphicFrameChg chg="add mod modGraphic">
          <ac:chgData name="Wei Bai" userId="be857441-a184-4146-8eaa-0e6fb39255fd" providerId="ADAL" clId="{98A8BA91-1ACF-4A1E-B82F-A5A4FA24F25B}" dt="2022-10-11T05:02:54.670" v="8731"/>
          <ac:graphicFrameMkLst>
            <pc:docMk/>
            <pc:sldMk cId="3800228149" sldId="2076137552"/>
            <ac:graphicFrameMk id="20" creationId="{CB3F8FF4-F9A7-2F45-4B4F-0CE5D84C4C00}"/>
          </ac:graphicFrameMkLst>
        </pc:graphicFrameChg>
        <pc:graphicFrameChg chg="add mod modGraphic">
          <ac:chgData name="Wei Bai" userId="be857441-a184-4146-8eaa-0e6fb39255fd" providerId="ADAL" clId="{98A8BA91-1ACF-4A1E-B82F-A5A4FA24F25B}" dt="2022-10-11T05:02:49.301" v="8730"/>
          <ac:graphicFrameMkLst>
            <pc:docMk/>
            <pc:sldMk cId="3800228149" sldId="2076137552"/>
            <ac:graphicFrameMk id="21" creationId="{791E3D6A-4516-9D2C-3998-E695DD794A3A}"/>
          </ac:graphicFrameMkLst>
        </pc:graphicFrameChg>
        <pc:picChg chg="mod">
          <ac:chgData name="Wei Bai" userId="be857441-a184-4146-8eaa-0e6fb39255fd" providerId="ADAL" clId="{98A8BA91-1ACF-4A1E-B82F-A5A4FA24F25B}" dt="2022-10-11T04:35:07.850" v="8475" actId="207"/>
          <ac:picMkLst>
            <pc:docMk/>
            <pc:sldMk cId="3800228149" sldId="2076137552"/>
            <ac:picMk id="45" creationId="{D6AB77CE-6D28-456D-ACC7-69CB96F4CCDB}"/>
          </ac:picMkLst>
        </pc:picChg>
        <pc:cxnChg chg="add mod">
          <ac:chgData name="Wei Bai" userId="be857441-a184-4146-8eaa-0e6fb39255fd" providerId="ADAL" clId="{98A8BA91-1ACF-4A1E-B82F-A5A4FA24F25B}" dt="2022-10-11T00:17:35.508" v="7925"/>
          <ac:cxnSpMkLst>
            <pc:docMk/>
            <pc:sldMk cId="3800228149" sldId="2076137552"/>
            <ac:cxnSpMk id="7" creationId="{A482DF08-BCE6-288E-AFB9-7B6A147C3CB2}"/>
          </ac:cxnSpMkLst>
        </pc:cxnChg>
        <pc:cxnChg chg="add mod">
          <ac:chgData name="Wei Bai" userId="be857441-a184-4146-8eaa-0e6fb39255fd" providerId="ADAL" clId="{98A8BA91-1ACF-4A1E-B82F-A5A4FA24F25B}" dt="2022-10-11T00:17:35.508" v="7925"/>
          <ac:cxnSpMkLst>
            <pc:docMk/>
            <pc:sldMk cId="3800228149" sldId="2076137552"/>
            <ac:cxnSpMk id="8" creationId="{2BC3DF80-B410-0570-2463-CCBB9B79AA4A}"/>
          </ac:cxnSpMkLst>
        </pc:cxnChg>
        <pc:cxnChg chg="mod">
          <ac:chgData name="Wei Bai" userId="be857441-a184-4146-8eaa-0e6fb39255fd" providerId="ADAL" clId="{98A8BA91-1ACF-4A1E-B82F-A5A4FA24F25B}" dt="2022-10-11T00:17:35.508" v="7925"/>
          <ac:cxnSpMkLst>
            <pc:docMk/>
            <pc:sldMk cId="3800228149" sldId="2076137552"/>
            <ac:cxnSpMk id="14" creationId="{119057D5-22B5-51EB-5916-BC22F4A8E7DF}"/>
          </ac:cxnSpMkLst>
        </pc:cxnChg>
        <pc:cxnChg chg="mod">
          <ac:chgData name="Wei Bai" userId="be857441-a184-4146-8eaa-0e6fb39255fd" providerId="ADAL" clId="{98A8BA91-1ACF-4A1E-B82F-A5A4FA24F25B}" dt="2022-10-11T00:17:35.508" v="7925"/>
          <ac:cxnSpMkLst>
            <pc:docMk/>
            <pc:sldMk cId="3800228149" sldId="2076137552"/>
            <ac:cxnSpMk id="15" creationId="{72414310-73A7-2AEE-E81C-FBEA190CB34B}"/>
          </ac:cxnSpMkLst>
        </pc:cxnChg>
        <pc:cxnChg chg="mod">
          <ac:chgData name="Wei Bai" userId="be857441-a184-4146-8eaa-0e6fb39255fd" providerId="ADAL" clId="{98A8BA91-1ACF-4A1E-B82F-A5A4FA24F25B}" dt="2022-10-11T00:17:35.508" v="7925"/>
          <ac:cxnSpMkLst>
            <pc:docMk/>
            <pc:sldMk cId="3800228149" sldId="2076137552"/>
            <ac:cxnSpMk id="17" creationId="{2A062DD3-43F4-D57D-E883-13FA6056375F}"/>
          </ac:cxnSpMkLst>
        </pc:cxnChg>
        <pc:cxnChg chg="mod">
          <ac:chgData name="Wei Bai" userId="be857441-a184-4146-8eaa-0e6fb39255fd" providerId="ADAL" clId="{98A8BA91-1ACF-4A1E-B82F-A5A4FA24F25B}" dt="2022-10-11T00:17:35.508" v="7925"/>
          <ac:cxnSpMkLst>
            <pc:docMk/>
            <pc:sldMk cId="3800228149" sldId="2076137552"/>
            <ac:cxnSpMk id="18" creationId="{82B27D62-6256-50F3-3343-D38D8B6C805B}"/>
          </ac:cxnSpMkLst>
        </pc:cxnChg>
        <pc:cxnChg chg="mod">
          <ac:chgData name="Wei Bai" userId="be857441-a184-4146-8eaa-0e6fb39255fd" providerId="ADAL" clId="{98A8BA91-1ACF-4A1E-B82F-A5A4FA24F25B}" dt="2022-10-11T00:17:35.508" v="7925"/>
          <ac:cxnSpMkLst>
            <pc:docMk/>
            <pc:sldMk cId="3800228149" sldId="2076137552"/>
            <ac:cxnSpMk id="26" creationId="{1E341560-73D3-D706-651A-8D5E6F48D19F}"/>
          </ac:cxnSpMkLst>
        </pc:cxnChg>
        <pc:cxnChg chg="mod">
          <ac:chgData name="Wei Bai" userId="be857441-a184-4146-8eaa-0e6fb39255fd" providerId="ADAL" clId="{98A8BA91-1ACF-4A1E-B82F-A5A4FA24F25B}" dt="2022-10-11T00:17:35.508" v="7925"/>
          <ac:cxnSpMkLst>
            <pc:docMk/>
            <pc:sldMk cId="3800228149" sldId="2076137552"/>
            <ac:cxnSpMk id="27" creationId="{7C6CB607-2EE1-FCF6-03E0-6691165E098C}"/>
          </ac:cxnSpMkLst>
        </pc:cxnChg>
        <pc:cxnChg chg="add mod">
          <ac:chgData name="Wei Bai" userId="be857441-a184-4146-8eaa-0e6fb39255fd" providerId="ADAL" clId="{98A8BA91-1ACF-4A1E-B82F-A5A4FA24F25B}" dt="2022-10-11T00:17:35.508" v="7925"/>
          <ac:cxnSpMkLst>
            <pc:docMk/>
            <pc:sldMk cId="3800228149" sldId="2076137552"/>
            <ac:cxnSpMk id="28" creationId="{0D144BCB-B771-D62A-3E24-2625EDF955F5}"/>
          </ac:cxnSpMkLst>
        </pc:cxnChg>
        <pc:cxnChg chg="add mod">
          <ac:chgData name="Wei Bai" userId="be857441-a184-4146-8eaa-0e6fb39255fd" providerId="ADAL" clId="{98A8BA91-1ACF-4A1E-B82F-A5A4FA24F25B}" dt="2022-10-11T00:17:35.508" v="7925"/>
          <ac:cxnSpMkLst>
            <pc:docMk/>
            <pc:sldMk cId="3800228149" sldId="2076137552"/>
            <ac:cxnSpMk id="29" creationId="{E9E2CFD7-E0CE-7C9A-AD5B-70EA4D652680}"/>
          </ac:cxnSpMkLst>
        </pc:cxnChg>
        <pc:cxnChg chg="add mod">
          <ac:chgData name="Wei Bai" userId="be857441-a184-4146-8eaa-0e6fb39255fd" providerId="ADAL" clId="{98A8BA91-1ACF-4A1E-B82F-A5A4FA24F25B}" dt="2022-10-11T00:17:35.508" v="7925"/>
          <ac:cxnSpMkLst>
            <pc:docMk/>
            <pc:sldMk cId="3800228149" sldId="2076137552"/>
            <ac:cxnSpMk id="30" creationId="{F1C02B88-9865-BC86-3387-C868DF417B5B}"/>
          </ac:cxnSpMkLst>
        </pc:cxnChg>
        <pc:cxnChg chg="add mod">
          <ac:chgData name="Wei Bai" userId="be857441-a184-4146-8eaa-0e6fb39255fd" providerId="ADAL" clId="{98A8BA91-1ACF-4A1E-B82F-A5A4FA24F25B}" dt="2022-10-11T00:17:35.508" v="7925"/>
          <ac:cxnSpMkLst>
            <pc:docMk/>
            <pc:sldMk cId="3800228149" sldId="2076137552"/>
            <ac:cxnSpMk id="31" creationId="{3345BED3-BD07-C588-E301-AAE3259284BE}"/>
          </ac:cxnSpMkLst>
        </pc:cxnChg>
        <pc:cxnChg chg="add mod">
          <ac:chgData name="Wei Bai" userId="be857441-a184-4146-8eaa-0e6fb39255fd" providerId="ADAL" clId="{98A8BA91-1ACF-4A1E-B82F-A5A4FA24F25B}" dt="2022-10-11T00:17:35.508" v="7925"/>
          <ac:cxnSpMkLst>
            <pc:docMk/>
            <pc:sldMk cId="3800228149" sldId="2076137552"/>
            <ac:cxnSpMk id="33" creationId="{B596EC31-76B4-48FF-6611-C7E332F05899}"/>
          </ac:cxnSpMkLst>
        </pc:cxnChg>
        <pc:cxnChg chg="add mod">
          <ac:chgData name="Wei Bai" userId="be857441-a184-4146-8eaa-0e6fb39255fd" providerId="ADAL" clId="{98A8BA91-1ACF-4A1E-B82F-A5A4FA24F25B}" dt="2022-10-11T00:17:35.508" v="7925"/>
          <ac:cxnSpMkLst>
            <pc:docMk/>
            <pc:sldMk cId="3800228149" sldId="2076137552"/>
            <ac:cxnSpMk id="34" creationId="{EC59CBAA-E423-AFA2-70D9-1FA25AE0AA4A}"/>
          </ac:cxnSpMkLst>
        </pc:cxnChg>
        <pc:cxnChg chg="add mod">
          <ac:chgData name="Wei Bai" userId="be857441-a184-4146-8eaa-0e6fb39255fd" providerId="ADAL" clId="{98A8BA91-1ACF-4A1E-B82F-A5A4FA24F25B}" dt="2022-10-11T00:17:35.508" v="7925"/>
          <ac:cxnSpMkLst>
            <pc:docMk/>
            <pc:sldMk cId="3800228149" sldId="2076137552"/>
            <ac:cxnSpMk id="35" creationId="{21798957-D64B-F05E-D0E1-F6980F9791DA}"/>
          </ac:cxnSpMkLst>
        </pc:cxnChg>
      </pc:sldChg>
      <pc:sldChg chg="addSp delSp modSp new mod addAnim delAnim modAnim">
        <pc:chgData name="Wei Bai" userId="be857441-a184-4146-8eaa-0e6fb39255fd" providerId="ADAL" clId="{98A8BA91-1ACF-4A1E-B82F-A5A4FA24F25B}" dt="2022-10-11T05:12:51.427" v="8780" actId="1076"/>
        <pc:sldMkLst>
          <pc:docMk/>
          <pc:sldMk cId="4174459322" sldId="2076137553"/>
        </pc:sldMkLst>
        <pc:spChg chg="mod">
          <ac:chgData name="Wei Bai" userId="be857441-a184-4146-8eaa-0e6fb39255fd" providerId="ADAL" clId="{98A8BA91-1ACF-4A1E-B82F-A5A4FA24F25B}" dt="2022-10-11T04:42:39.060" v="8538" actId="20577"/>
          <ac:spMkLst>
            <pc:docMk/>
            <pc:sldMk cId="4174459322" sldId="2076137553"/>
            <ac:spMk id="2" creationId="{773DE3AE-CB08-7AAC-FFFA-40E1E5EBC993}"/>
          </ac:spMkLst>
        </pc:spChg>
        <pc:spChg chg="mod">
          <ac:chgData name="Wei Bai" userId="be857441-a184-4146-8eaa-0e6fb39255fd" providerId="ADAL" clId="{98A8BA91-1ACF-4A1E-B82F-A5A4FA24F25B}" dt="2022-10-11T05:12:51.427" v="8780" actId="1076"/>
          <ac:spMkLst>
            <pc:docMk/>
            <pc:sldMk cId="4174459322" sldId="2076137553"/>
            <ac:spMk id="3" creationId="{BE4717FF-A05F-DF04-1E2F-45A227B4E557}"/>
          </ac:spMkLst>
        </pc:spChg>
        <pc:spChg chg="add mod">
          <ac:chgData name="Wei Bai" userId="be857441-a184-4146-8eaa-0e6fb39255fd" providerId="ADAL" clId="{98A8BA91-1ACF-4A1E-B82F-A5A4FA24F25B}" dt="2022-10-11T05:08:32.579" v="8755" actId="1076"/>
          <ac:spMkLst>
            <pc:docMk/>
            <pc:sldMk cId="4174459322" sldId="2076137553"/>
            <ac:spMk id="4" creationId="{620AC124-E12F-E349-CCF1-A8C52CD5F2D9}"/>
          </ac:spMkLst>
        </pc:spChg>
        <pc:spChg chg="add del mod">
          <ac:chgData name="Wei Bai" userId="be857441-a184-4146-8eaa-0e6fb39255fd" providerId="ADAL" clId="{98A8BA91-1ACF-4A1E-B82F-A5A4FA24F25B}" dt="2022-10-11T05:04:32.486" v="8738" actId="478"/>
          <ac:spMkLst>
            <pc:docMk/>
            <pc:sldMk cId="4174459322" sldId="2076137553"/>
            <ac:spMk id="6" creationId="{807A53CC-D21C-CB8C-BCAA-A6143E7C081F}"/>
          </ac:spMkLst>
        </pc:spChg>
        <pc:spChg chg="add mod">
          <ac:chgData name="Wei Bai" userId="be857441-a184-4146-8eaa-0e6fb39255fd" providerId="ADAL" clId="{98A8BA91-1ACF-4A1E-B82F-A5A4FA24F25B}" dt="2022-10-11T05:08:32.579" v="8755" actId="1076"/>
          <ac:spMkLst>
            <pc:docMk/>
            <pc:sldMk cId="4174459322" sldId="2076137553"/>
            <ac:spMk id="7" creationId="{136E6BCC-2AFE-20EC-6447-2D9975233609}"/>
          </ac:spMkLst>
        </pc:spChg>
        <pc:spChg chg="add mod">
          <ac:chgData name="Wei Bai" userId="be857441-a184-4146-8eaa-0e6fb39255fd" providerId="ADAL" clId="{98A8BA91-1ACF-4A1E-B82F-A5A4FA24F25B}" dt="2022-10-11T05:08:32.579" v="8755" actId="1076"/>
          <ac:spMkLst>
            <pc:docMk/>
            <pc:sldMk cId="4174459322" sldId="2076137553"/>
            <ac:spMk id="19" creationId="{384BCDA0-9F9C-3B6D-0F6F-14CEAE3452B9}"/>
          </ac:spMkLst>
        </pc:spChg>
        <pc:spChg chg="add mod">
          <ac:chgData name="Wei Bai" userId="be857441-a184-4146-8eaa-0e6fb39255fd" providerId="ADAL" clId="{98A8BA91-1ACF-4A1E-B82F-A5A4FA24F25B}" dt="2022-10-11T05:12:34.738" v="8779" actId="1076"/>
          <ac:spMkLst>
            <pc:docMk/>
            <pc:sldMk cId="4174459322" sldId="2076137553"/>
            <ac:spMk id="20" creationId="{FC99CC26-AA4C-5325-603F-225F87934FB8}"/>
          </ac:spMkLst>
        </pc:spChg>
        <pc:spChg chg="add mod">
          <ac:chgData name="Wei Bai" userId="be857441-a184-4146-8eaa-0e6fb39255fd" providerId="ADAL" clId="{98A8BA91-1ACF-4A1E-B82F-A5A4FA24F25B}" dt="2022-10-11T05:08:32.579" v="8755" actId="1076"/>
          <ac:spMkLst>
            <pc:docMk/>
            <pc:sldMk cId="4174459322" sldId="2076137553"/>
            <ac:spMk id="21" creationId="{27CDEC87-9187-87EB-E696-11D3B69EEA3D}"/>
          </ac:spMkLst>
        </pc:spChg>
        <pc:spChg chg="add mod">
          <ac:chgData name="Wei Bai" userId="be857441-a184-4146-8eaa-0e6fb39255fd" providerId="ADAL" clId="{98A8BA91-1ACF-4A1E-B82F-A5A4FA24F25B}" dt="2022-10-11T05:08:32.579" v="8755" actId="1076"/>
          <ac:spMkLst>
            <pc:docMk/>
            <pc:sldMk cId="4174459322" sldId="2076137553"/>
            <ac:spMk id="28" creationId="{02F85962-9E28-5985-F675-93BD6C1328B9}"/>
          </ac:spMkLst>
        </pc:spChg>
        <pc:spChg chg="add mod">
          <ac:chgData name="Wei Bai" userId="be857441-a184-4146-8eaa-0e6fb39255fd" providerId="ADAL" clId="{98A8BA91-1ACF-4A1E-B82F-A5A4FA24F25B}" dt="2022-10-11T05:08:32.579" v="8755" actId="1076"/>
          <ac:spMkLst>
            <pc:docMk/>
            <pc:sldMk cId="4174459322" sldId="2076137553"/>
            <ac:spMk id="29" creationId="{037C9993-6B85-C467-E321-590AAAEFF6B7}"/>
          </ac:spMkLst>
        </pc:spChg>
        <pc:spChg chg="add mod">
          <ac:chgData name="Wei Bai" userId="be857441-a184-4146-8eaa-0e6fb39255fd" providerId="ADAL" clId="{98A8BA91-1ACF-4A1E-B82F-A5A4FA24F25B}" dt="2022-10-11T05:08:32.579" v="8755" actId="1076"/>
          <ac:spMkLst>
            <pc:docMk/>
            <pc:sldMk cId="4174459322" sldId="2076137553"/>
            <ac:spMk id="30" creationId="{B5C0ECDA-92F8-7F76-EBAA-C4E989FD3CF2}"/>
          </ac:spMkLst>
        </pc:spChg>
        <pc:spChg chg="add mod">
          <ac:chgData name="Wei Bai" userId="be857441-a184-4146-8eaa-0e6fb39255fd" providerId="ADAL" clId="{98A8BA91-1ACF-4A1E-B82F-A5A4FA24F25B}" dt="2022-10-11T05:12:31.774" v="8778" actId="1076"/>
          <ac:spMkLst>
            <pc:docMk/>
            <pc:sldMk cId="4174459322" sldId="2076137553"/>
            <ac:spMk id="36" creationId="{36429F80-27C5-5430-B4A9-5F6BF8FCDD25}"/>
          </ac:spMkLst>
        </pc:spChg>
        <pc:spChg chg="add mod">
          <ac:chgData name="Wei Bai" userId="be857441-a184-4146-8eaa-0e6fb39255fd" providerId="ADAL" clId="{98A8BA91-1ACF-4A1E-B82F-A5A4FA24F25B}" dt="2022-10-11T05:08:32.579" v="8755" actId="1076"/>
          <ac:spMkLst>
            <pc:docMk/>
            <pc:sldMk cId="4174459322" sldId="2076137553"/>
            <ac:spMk id="37" creationId="{AB449D9A-C18F-022C-28A6-76EFB2E6CE7E}"/>
          </ac:spMkLst>
        </pc:spChg>
        <pc:spChg chg="mod">
          <ac:chgData name="Wei Bai" userId="be857441-a184-4146-8eaa-0e6fb39255fd" providerId="ADAL" clId="{98A8BA91-1ACF-4A1E-B82F-A5A4FA24F25B}" dt="2022-10-11T05:04:32.942" v="8739"/>
          <ac:spMkLst>
            <pc:docMk/>
            <pc:sldMk cId="4174459322" sldId="2076137553"/>
            <ac:spMk id="40" creationId="{E3E0229B-70AD-7AD5-4806-3350001B241D}"/>
          </ac:spMkLst>
        </pc:spChg>
        <pc:spChg chg="mod">
          <ac:chgData name="Wei Bai" userId="be857441-a184-4146-8eaa-0e6fb39255fd" providerId="ADAL" clId="{98A8BA91-1ACF-4A1E-B82F-A5A4FA24F25B}" dt="2022-10-11T05:04:32.942" v="8739"/>
          <ac:spMkLst>
            <pc:docMk/>
            <pc:sldMk cId="4174459322" sldId="2076137553"/>
            <ac:spMk id="41" creationId="{5B0950A0-63E9-28DD-C5CE-C3CBEA5B2642}"/>
          </ac:spMkLst>
        </pc:spChg>
        <pc:grpChg chg="add mod">
          <ac:chgData name="Wei Bai" userId="be857441-a184-4146-8eaa-0e6fb39255fd" providerId="ADAL" clId="{98A8BA91-1ACF-4A1E-B82F-A5A4FA24F25B}" dt="2022-10-11T05:08:32.579" v="8755" actId="1076"/>
          <ac:grpSpMkLst>
            <pc:docMk/>
            <pc:sldMk cId="4174459322" sldId="2076137553"/>
            <ac:grpSpMk id="38" creationId="{4731A332-5468-723E-A3A2-5378B3193166}"/>
          </ac:grpSpMkLst>
        </pc:grpChg>
        <pc:grpChg chg="mod">
          <ac:chgData name="Wei Bai" userId="be857441-a184-4146-8eaa-0e6fb39255fd" providerId="ADAL" clId="{98A8BA91-1ACF-4A1E-B82F-A5A4FA24F25B}" dt="2022-10-11T05:04:32.942" v="8739"/>
          <ac:grpSpMkLst>
            <pc:docMk/>
            <pc:sldMk cId="4174459322" sldId="2076137553"/>
            <ac:grpSpMk id="39" creationId="{535A3445-3138-2CFA-F20E-38C0E898D9CA}"/>
          </ac:grpSpMkLst>
        </pc:grpChg>
        <pc:graphicFrameChg chg="add mod modGraphic">
          <ac:chgData name="Wei Bai" userId="be857441-a184-4146-8eaa-0e6fb39255fd" providerId="ADAL" clId="{98A8BA91-1ACF-4A1E-B82F-A5A4FA24F25B}" dt="2022-10-11T05:08:32.579" v="8755" actId="1076"/>
          <ac:graphicFrameMkLst>
            <pc:docMk/>
            <pc:sldMk cId="4174459322" sldId="2076137553"/>
            <ac:graphicFrameMk id="5" creationId="{B1D0D8B9-71F1-326C-9376-63D83F18C6DC}"/>
          </ac:graphicFrameMkLst>
        </pc:graphicFrameChg>
        <pc:graphicFrameChg chg="add mod">
          <ac:chgData name="Wei Bai" userId="be857441-a184-4146-8eaa-0e6fb39255fd" providerId="ADAL" clId="{98A8BA91-1ACF-4A1E-B82F-A5A4FA24F25B}" dt="2022-10-11T05:08:32.579" v="8755" actId="1076"/>
          <ac:graphicFrameMkLst>
            <pc:docMk/>
            <pc:sldMk cId="4174459322" sldId="2076137553"/>
            <ac:graphicFrameMk id="24" creationId="{AF7E7013-8379-E9A5-086F-4C4F91B0AE3E}"/>
          </ac:graphicFrameMkLst>
        </pc:graphicFrameChg>
        <pc:graphicFrameChg chg="add mod">
          <ac:chgData name="Wei Bai" userId="be857441-a184-4146-8eaa-0e6fb39255fd" providerId="ADAL" clId="{98A8BA91-1ACF-4A1E-B82F-A5A4FA24F25B}" dt="2022-10-11T05:08:32.579" v="8755" actId="1076"/>
          <ac:graphicFrameMkLst>
            <pc:docMk/>
            <pc:sldMk cId="4174459322" sldId="2076137553"/>
            <ac:graphicFrameMk id="25" creationId="{82D6DDFC-BE40-60E0-5B92-D4240C8DAECD}"/>
          </ac:graphicFrameMkLst>
        </pc:graphicFrameChg>
        <pc:graphicFrameChg chg="add mod modGraphic">
          <ac:chgData name="Wei Bai" userId="be857441-a184-4146-8eaa-0e6fb39255fd" providerId="ADAL" clId="{98A8BA91-1ACF-4A1E-B82F-A5A4FA24F25B}" dt="2022-10-11T05:08:32.579" v="8755" actId="1076"/>
          <ac:graphicFrameMkLst>
            <pc:docMk/>
            <pc:sldMk cId="4174459322" sldId="2076137553"/>
            <ac:graphicFrameMk id="26" creationId="{1A4EA84B-BC5B-E40E-6B2F-4DFB8F62E041}"/>
          </ac:graphicFrameMkLst>
        </pc:graphicFrameChg>
        <pc:graphicFrameChg chg="add mod modGraphic">
          <ac:chgData name="Wei Bai" userId="be857441-a184-4146-8eaa-0e6fb39255fd" providerId="ADAL" clId="{98A8BA91-1ACF-4A1E-B82F-A5A4FA24F25B}" dt="2022-10-11T05:08:32.579" v="8755" actId="1076"/>
          <ac:graphicFrameMkLst>
            <pc:docMk/>
            <pc:sldMk cId="4174459322" sldId="2076137553"/>
            <ac:graphicFrameMk id="27" creationId="{6611EE13-8C4F-CDC9-8B4F-E21F98066CF9}"/>
          </ac:graphicFrameMkLst>
        </pc:graphicFrameChg>
        <pc:graphicFrameChg chg="add mod modGraphic">
          <ac:chgData name="Wei Bai" userId="be857441-a184-4146-8eaa-0e6fb39255fd" providerId="ADAL" clId="{98A8BA91-1ACF-4A1E-B82F-A5A4FA24F25B}" dt="2022-10-11T05:08:32.579" v="8755" actId="1076"/>
          <ac:graphicFrameMkLst>
            <pc:docMk/>
            <pc:sldMk cId="4174459322" sldId="2076137553"/>
            <ac:graphicFrameMk id="35" creationId="{8191FBCB-4979-5287-A3D0-232DF90752F2}"/>
          </ac:graphicFrameMkLst>
        </pc:graphicFrameChg>
        <pc:picChg chg="mod">
          <ac:chgData name="Wei Bai" userId="be857441-a184-4146-8eaa-0e6fb39255fd" providerId="ADAL" clId="{98A8BA91-1ACF-4A1E-B82F-A5A4FA24F25B}" dt="2022-10-11T05:04:32.942" v="8739"/>
          <ac:picMkLst>
            <pc:docMk/>
            <pc:sldMk cId="4174459322" sldId="2076137553"/>
            <ac:picMk id="42" creationId="{656CCE8D-79F4-8EFC-AF6C-9C524ECC2E3E}"/>
          </ac:picMkLst>
        </pc:picChg>
        <pc:cxnChg chg="add mod">
          <ac:chgData name="Wei Bai" userId="be857441-a184-4146-8eaa-0e6fb39255fd" providerId="ADAL" clId="{98A8BA91-1ACF-4A1E-B82F-A5A4FA24F25B}" dt="2022-10-11T05:08:32.579" v="8755" actId="1076"/>
          <ac:cxnSpMkLst>
            <pc:docMk/>
            <pc:sldMk cId="4174459322" sldId="2076137553"/>
            <ac:cxnSpMk id="8" creationId="{6DEE2BEE-ABB6-A730-99FC-9B6E0FC030F4}"/>
          </ac:cxnSpMkLst>
        </pc:cxnChg>
        <pc:cxnChg chg="add mod">
          <ac:chgData name="Wei Bai" userId="be857441-a184-4146-8eaa-0e6fb39255fd" providerId="ADAL" clId="{98A8BA91-1ACF-4A1E-B82F-A5A4FA24F25B}" dt="2022-10-11T05:08:32.579" v="8755" actId="1076"/>
          <ac:cxnSpMkLst>
            <pc:docMk/>
            <pc:sldMk cId="4174459322" sldId="2076137553"/>
            <ac:cxnSpMk id="9" creationId="{E13BA57C-209A-7748-C23E-6B87C8F97B24}"/>
          </ac:cxnSpMkLst>
        </pc:cxnChg>
        <pc:cxnChg chg="add mod">
          <ac:chgData name="Wei Bai" userId="be857441-a184-4146-8eaa-0e6fb39255fd" providerId="ADAL" clId="{98A8BA91-1ACF-4A1E-B82F-A5A4FA24F25B}" dt="2022-10-11T05:08:32.579" v="8755" actId="1076"/>
          <ac:cxnSpMkLst>
            <pc:docMk/>
            <pc:sldMk cId="4174459322" sldId="2076137553"/>
            <ac:cxnSpMk id="10" creationId="{F026CA69-D026-834A-6B10-AAC1821EA013}"/>
          </ac:cxnSpMkLst>
        </pc:cxnChg>
        <pc:cxnChg chg="add mod">
          <ac:chgData name="Wei Bai" userId="be857441-a184-4146-8eaa-0e6fb39255fd" providerId="ADAL" clId="{98A8BA91-1ACF-4A1E-B82F-A5A4FA24F25B}" dt="2022-10-11T05:08:32.579" v="8755" actId="1076"/>
          <ac:cxnSpMkLst>
            <pc:docMk/>
            <pc:sldMk cId="4174459322" sldId="2076137553"/>
            <ac:cxnSpMk id="11" creationId="{C84943EF-5D09-0B46-9473-330C841B414E}"/>
          </ac:cxnSpMkLst>
        </pc:cxnChg>
        <pc:cxnChg chg="add mod">
          <ac:chgData name="Wei Bai" userId="be857441-a184-4146-8eaa-0e6fb39255fd" providerId="ADAL" clId="{98A8BA91-1ACF-4A1E-B82F-A5A4FA24F25B}" dt="2022-10-11T05:08:32.579" v="8755" actId="1076"/>
          <ac:cxnSpMkLst>
            <pc:docMk/>
            <pc:sldMk cId="4174459322" sldId="2076137553"/>
            <ac:cxnSpMk id="12" creationId="{FFCC68FB-9803-4107-5508-F0952429E410}"/>
          </ac:cxnSpMkLst>
        </pc:cxnChg>
        <pc:cxnChg chg="add mod">
          <ac:chgData name="Wei Bai" userId="be857441-a184-4146-8eaa-0e6fb39255fd" providerId="ADAL" clId="{98A8BA91-1ACF-4A1E-B82F-A5A4FA24F25B}" dt="2022-10-11T05:08:32.579" v="8755" actId="1076"/>
          <ac:cxnSpMkLst>
            <pc:docMk/>
            <pc:sldMk cId="4174459322" sldId="2076137553"/>
            <ac:cxnSpMk id="13" creationId="{2BC4E3D7-180F-DE86-EE86-1670430E07CF}"/>
          </ac:cxnSpMkLst>
        </pc:cxnChg>
        <pc:cxnChg chg="add mod">
          <ac:chgData name="Wei Bai" userId="be857441-a184-4146-8eaa-0e6fb39255fd" providerId="ADAL" clId="{98A8BA91-1ACF-4A1E-B82F-A5A4FA24F25B}" dt="2022-10-11T05:08:32.579" v="8755" actId="1076"/>
          <ac:cxnSpMkLst>
            <pc:docMk/>
            <pc:sldMk cId="4174459322" sldId="2076137553"/>
            <ac:cxnSpMk id="14" creationId="{D88FEB61-105B-623D-A319-307561224C02}"/>
          </ac:cxnSpMkLst>
        </pc:cxnChg>
        <pc:cxnChg chg="add mod">
          <ac:chgData name="Wei Bai" userId="be857441-a184-4146-8eaa-0e6fb39255fd" providerId="ADAL" clId="{98A8BA91-1ACF-4A1E-B82F-A5A4FA24F25B}" dt="2022-10-11T05:08:32.579" v="8755" actId="1076"/>
          <ac:cxnSpMkLst>
            <pc:docMk/>
            <pc:sldMk cId="4174459322" sldId="2076137553"/>
            <ac:cxnSpMk id="15" creationId="{028BD737-4243-7CFF-911A-2C2887EE2382}"/>
          </ac:cxnSpMkLst>
        </pc:cxnChg>
        <pc:cxnChg chg="add mod">
          <ac:chgData name="Wei Bai" userId="be857441-a184-4146-8eaa-0e6fb39255fd" providerId="ADAL" clId="{98A8BA91-1ACF-4A1E-B82F-A5A4FA24F25B}" dt="2022-10-11T05:08:32.579" v="8755" actId="1076"/>
          <ac:cxnSpMkLst>
            <pc:docMk/>
            <pc:sldMk cId="4174459322" sldId="2076137553"/>
            <ac:cxnSpMk id="16" creationId="{17F97427-1DC3-ED0D-7A51-72C5FA8D2C51}"/>
          </ac:cxnSpMkLst>
        </pc:cxnChg>
        <pc:cxnChg chg="add mod">
          <ac:chgData name="Wei Bai" userId="be857441-a184-4146-8eaa-0e6fb39255fd" providerId="ADAL" clId="{98A8BA91-1ACF-4A1E-B82F-A5A4FA24F25B}" dt="2022-10-11T05:08:32.579" v="8755" actId="1076"/>
          <ac:cxnSpMkLst>
            <pc:docMk/>
            <pc:sldMk cId="4174459322" sldId="2076137553"/>
            <ac:cxnSpMk id="17" creationId="{541CE54A-2237-FAD0-A294-A2C47239684F}"/>
          </ac:cxnSpMkLst>
        </pc:cxnChg>
        <pc:cxnChg chg="add mod">
          <ac:chgData name="Wei Bai" userId="be857441-a184-4146-8eaa-0e6fb39255fd" providerId="ADAL" clId="{98A8BA91-1ACF-4A1E-B82F-A5A4FA24F25B}" dt="2022-10-11T05:08:32.579" v="8755" actId="1076"/>
          <ac:cxnSpMkLst>
            <pc:docMk/>
            <pc:sldMk cId="4174459322" sldId="2076137553"/>
            <ac:cxnSpMk id="18" creationId="{242FAC23-733C-C9A3-6786-62AC35AD8F24}"/>
          </ac:cxnSpMkLst>
        </pc:cxnChg>
        <pc:cxnChg chg="add mod">
          <ac:chgData name="Wei Bai" userId="be857441-a184-4146-8eaa-0e6fb39255fd" providerId="ADAL" clId="{98A8BA91-1ACF-4A1E-B82F-A5A4FA24F25B}" dt="2022-10-11T05:08:32.579" v="8755" actId="1076"/>
          <ac:cxnSpMkLst>
            <pc:docMk/>
            <pc:sldMk cId="4174459322" sldId="2076137553"/>
            <ac:cxnSpMk id="22" creationId="{CF46D38B-BBA7-986F-1257-720E0DFDAD87}"/>
          </ac:cxnSpMkLst>
        </pc:cxnChg>
        <pc:cxnChg chg="add mod">
          <ac:chgData name="Wei Bai" userId="be857441-a184-4146-8eaa-0e6fb39255fd" providerId="ADAL" clId="{98A8BA91-1ACF-4A1E-B82F-A5A4FA24F25B}" dt="2022-10-11T05:08:32.579" v="8755" actId="1076"/>
          <ac:cxnSpMkLst>
            <pc:docMk/>
            <pc:sldMk cId="4174459322" sldId="2076137553"/>
            <ac:cxnSpMk id="23" creationId="{76AABABF-08A6-FBED-24E9-31B62DB48E04}"/>
          </ac:cxnSpMkLst>
        </pc:cxnChg>
        <pc:cxnChg chg="add mod">
          <ac:chgData name="Wei Bai" userId="be857441-a184-4146-8eaa-0e6fb39255fd" providerId="ADAL" clId="{98A8BA91-1ACF-4A1E-B82F-A5A4FA24F25B}" dt="2022-10-11T05:08:32.579" v="8755" actId="1076"/>
          <ac:cxnSpMkLst>
            <pc:docMk/>
            <pc:sldMk cId="4174459322" sldId="2076137553"/>
            <ac:cxnSpMk id="31" creationId="{E98A318D-5AE4-6C9D-BC80-4100CC1A7008}"/>
          </ac:cxnSpMkLst>
        </pc:cxnChg>
        <pc:cxnChg chg="add mod">
          <ac:chgData name="Wei Bai" userId="be857441-a184-4146-8eaa-0e6fb39255fd" providerId="ADAL" clId="{98A8BA91-1ACF-4A1E-B82F-A5A4FA24F25B}" dt="2022-10-11T05:08:32.579" v="8755" actId="1076"/>
          <ac:cxnSpMkLst>
            <pc:docMk/>
            <pc:sldMk cId="4174459322" sldId="2076137553"/>
            <ac:cxnSpMk id="32" creationId="{30841712-D49A-CEEF-B28D-71BFF86B9B61}"/>
          </ac:cxnSpMkLst>
        </pc:cxnChg>
        <pc:cxnChg chg="add mod">
          <ac:chgData name="Wei Bai" userId="be857441-a184-4146-8eaa-0e6fb39255fd" providerId="ADAL" clId="{98A8BA91-1ACF-4A1E-B82F-A5A4FA24F25B}" dt="2022-10-11T05:08:32.579" v="8755" actId="1076"/>
          <ac:cxnSpMkLst>
            <pc:docMk/>
            <pc:sldMk cId="4174459322" sldId="2076137553"/>
            <ac:cxnSpMk id="33" creationId="{7B70518F-FA6B-F091-B4B3-A25C8A49B7CB}"/>
          </ac:cxnSpMkLst>
        </pc:cxnChg>
        <pc:cxnChg chg="add mod">
          <ac:chgData name="Wei Bai" userId="be857441-a184-4146-8eaa-0e6fb39255fd" providerId="ADAL" clId="{98A8BA91-1ACF-4A1E-B82F-A5A4FA24F25B}" dt="2022-10-11T05:08:32.579" v="8755" actId="1076"/>
          <ac:cxnSpMkLst>
            <pc:docMk/>
            <pc:sldMk cId="4174459322" sldId="2076137553"/>
            <ac:cxnSpMk id="34" creationId="{1049963C-1A17-0738-E606-79E628EB6627}"/>
          </ac:cxnSpMkLst>
        </pc:cxnChg>
      </pc:sldChg>
      <pc:sldChg chg="addSp delSp modSp new mod">
        <pc:chgData name="Wei Bai" userId="be857441-a184-4146-8eaa-0e6fb39255fd" providerId="ADAL" clId="{98A8BA91-1ACF-4A1E-B82F-A5A4FA24F25B}" dt="2022-10-11T07:32:43.920" v="9506" actId="20577"/>
        <pc:sldMkLst>
          <pc:docMk/>
          <pc:sldMk cId="3939108744" sldId="2076137554"/>
        </pc:sldMkLst>
        <pc:spChg chg="del mod">
          <ac:chgData name="Wei Bai" userId="be857441-a184-4146-8eaa-0e6fb39255fd" providerId="ADAL" clId="{98A8BA91-1ACF-4A1E-B82F-A5A4FA24F25B}" dt="2022-10-11T06:14:32.544" v="9066" actId="478"/>
          <ac:spMkLst>
            <pc:docMk/>
            <pc:sldMk cId="3939108744" sldId="2076137554"/>
            <ac:spMk id="2" creationId="{2B1F14D9-C12D-DB84-F32A-F369FF8B3A59}"/>
          </ac:spMkLst>
        </pc:spChg>
        <pc:spChg chg="mod">
          <ac:chgData name="Wei Bai" userId="be857441-a184-4146-8eaa-0e6fb39255fd" providerId="ADAL" clId="{98A8BA91-1ACF-4A1E-B82F-A5A4FA24F25B}" dt="2022-10-11T06:11:36.613" v="9043" actId="20577"/>
          <ac:spMkLst>
            <pc:docMk/>
            <pc:sldMk cId="3939108744" sldId="2076137554"/>
            <ac:spMk id="3" creationId="{C946523E-2ECA-FADC-7C39-81586551C70A}"/>
          </ac:spMkLst>
        </pc:spChg>
        <pc:spChg chg="add mod">
          <ac:chgData name="Wei Bai" userId="be857441-a184-4146-8eaa-0e6fb39255fd" providerId="ADAL" clId="{98A8BA91-1ACF-4A1E-B82F-A5A4FA24F25B}" dt="2022-10-11T07:32:43.920" v="9506" actId="20577"/>
          <ac:spMkLst>
            <pc:docMk/>
            <pc:sldMk cId="3939108744" sldId="2076137554"/>
            <ac:spMk id="8" creationId="{0EA6FE60-90DF-C916-54FF-613396B87290}"/>
          </ac:spMkLst>
        </pc:spChg>
        <pc:graphicFrameChg chg="add mod modGraphic">
          <ac:chgData name="Wei Bai" userId="be857441-a184-4146-8eaa-0e6fb39255fd" providerId="ADAL" clId="{98A8BA91-1ACF-4A1E-B82F-A5A4FA24F25B}" dt="2022-10-11T06:43:03.484" v="9152" actId="14734"/>
          <ac:graphicFrameMkLst>
            <pc:docMk/>
            <pc:sldMk cId="3939108744" sldId="2076137554"/>
            <ac:graphicFrameMk id="6" creationId="{C2481EF2-2EFC-4F72-FBB2-9D5AEA0A900A}"/>
          </ac:graphicFrameMkLst>
        </pc:graphicFrameChg>
        <pc:picChg chg="add del mod">
          <ac:chgData name="Wei Bai" userId="be857441-a184-4146-8eaa-0e6fb39255fd" providerId="ADAL" clId="{98A8BA91-1ACF-4A1E-B82F-A5A4FA24F25B}" dt="2022-10-11T06:05:38.844" v="8811" actId="478"/>
          <ac:picMkLst>
            <pc:docMk/>
            <pc:sldMk cId="3939108744" sldId="2076137554"/>
            <ac:picMk id="5" creationId="{BFD379B5-F3A3-B03A-521C-9A324E301F9B}"/>
          </ac:picMkLst>
        </pc:picChg>
      </pc:sldChg>
      <pc:sldChg chg="addSp delSp modSp new mod modAnim">
        <pc:chgData name="Wei Bai" userId="be857441-a184-4146-8eaa-0e6fb39255fd" providerId="ADAL" clId="{98A8BA91-1ACF-4A1E-B82F-A5A4FA24F25B}" dt="2022-10-11T07:44:47.269" v="9610" actId="1076"/>
        <pc:sldMkLst>
          <pc:docMk/>
          <pc:sldMk cId="2035417425" sldId="2076137555"/>
        </pc:sldMkLst>
        <pc:spChg chg="mod">
          <ac:chgData name="Wei Bai" userId="be857441-a184-4146-8eaa-0e6fb39255fd" providerId="ADAL" clId="{98A8BA91-1ACF-4A1E-B82F-A5A4FA24F25B}" dt="2022-10-11T06:16:33.798" v="9147" actId="20577"/>
          <ac:spMkLst>
            <pc:docMk/>
            <pc:sldMk cId="2035417425" sldId="2076137555"/>
            <ac:spMk id="2" creationId="{7ADCB30C-2765-B6C3-17B9-D80F34C67B77}"/>
          </ac:spMkLst>
        </pc:spChg>
        <pc:spChg chg="del mod">
          <ac:chgData name="Wei Bai" userId="be857441-a184-4146-8eaa-0e6fb39255fd" providerId="ADAL" clId="{98A8BA91-1ACF-4A1E-B82F-A5A4FA24F25B}" dt="2022-10-11T07:11:05.251" v="9225" actId="478"/>
          <ac:spMkLst>
            <pc:docMk/>
            <pc:sldMk cId="2035417425" sldId="2076137555"/>
            <ac:spMk id="3" creationId="{FC2CD1D8-C87A-9BFF-D4D5-825863393487}"/>
          </ac:spMkLst>
        </pc:spChg>
        <pc:spChg chg="add mod">
          <ac:chgData name="Wei Bai" userId="be857441-a184-4146-8eaa-0e6fb39255fd" providerId="ADAL" clId="{98A8BA91-1ACF-4A1E-B82F-A5A4FA24F25B}" dt="2022-10-11T07:31:14.153" v="9479" actId="1035"/>
          <ac:spMkLst>
            <pc:docMk/>
            <pc:sldMk cId="2035417425" sldId="2076137555"/>
            <ac:spMk id="13" creationId="{2D3D1D43-37F6-EB81-74F4-7F3E860BDCC7}"/>
          </ac:spMkLst>
        </pc:spChg>
        <pc:spChg chg="add del mod">
          <ac:chgData name="Wei Bai" userId="be857441-a184-4146-8eaa-0e6fb39255fd" providerId="ADAL" clId="{98A8BA91-1ACF-4A1E-B82F-A5A4FA24F25B}" dt="2022-10-11T07:09:44.360" v="9217" actId="478"/>
          <ac:spMkLst>
            <pc:docMk/>
            <pc:sldMk cId="2035417425" sldId="2076137555"/>
            <ac:spMk id="14" creationId="{D67825B0-DAA4-0B32-EDDD-95D09455CF46}"/>
          </ac:spMkLst>
        </pc:spChg>
        <pc:spChg chg="add del mod">
          <ac:chgData name="Wei Bai" userId="be857441-a184-4146-8eaa-0e6fb39255fd" providerId="ADAL" clId="{98A8BA91-1ACF-4A1E-B82F-A5A4FA24F25B}" dt="2022-10-11T07:09:43.188" v="9215" actId="478"/>
          <ac:spMkLst>
            <pc:docMk/>
            <pc:sldMk cId="2035417425" sldId="2076137555"/>
            <ac:spMk id="15" creationId="{047C627B-095D-DD20-DB28-C27A6FDE061D}"/>
          </ac:spMkLst>
        </pc:spChg>
        <pc:spChg chg="add del mod">
          <ac:chgData name="Wei Bai" userId="be857441-a184-4146-8eaa-0e6fb39255fd" providerId="ADAL" clId="{98A8BA91-1ACF-4A1E-B82F-A5A4FA24F25B}" dt="2022-10-11T07:09:43.757" v="9216" actId="478"/>
          <ac:spMkLst>
            <pc:docMk/>
            <pc:sldMk cId="2035417425" sldId="2076137555"/>
            <ac:spMk id="16" creationId="{47349A62-5CD0-639B-C7BD-27BC2B7B6948}"/>
          </ac:spMkLst>
        </pc:spChg>
        <pc:spChg chg="add del mod">
          <ac:chgData name="Wei Bai" userId="be857441-a184-4146-8eaa-0e6fb39255fd" providerId="ADAL" clId="{98A8BA91-1ACF-4A1E-B82F-A5A4FA24F25B}" dt="2022-10-11T07:09:26.561" v="9206" actId="478"/>
          <ac:spMkLst>
            <pc:docMk/>
            <pc:sldMk cId="2035417425" sldId="2076137555"/>
            <ac:spMk id="17" creationId="{0F63F5EF-8A5D-3A20-252B-572475D3708A}"/>
          </ac:spMkLst>
        </pc:spChg>
        <pc:spChg chg="add del mod">
          <ac:chgData name="Wei Bai" userId="be857441-a184-4146-8eaa-0e6fb39255fd" providerId="ADAL" clId="{98A8BA91-1ACF-4A1E-B82F-A5A4FA24F25B}" dt="2022-10-11T07:09:25.995" v="9205" actId="478"/>
          <ac:spMkLst>
            <pc:docMk/>
            <pc:sldMk cId="2035417425" sldId="2076137555"/>
            <ac:spMk id="18" creationId="{BF7D5F0C-5954-9960-9A9F-3823A3296701}"/>
          </ac:spMkLst>
        </pc:spChg>
        <pc:spChg chg="add mod">
          <ac:chgData name="Wei Bai" userId="be857441-a184-4146-8eaa-0e6fb39255fd" providerId="ADAL" clId="{98A8BA91-1ACF-4A1E-B82F-A5A4FA24F25B}" dt="2022-10-11T07:31:14.153" v="9479" actId="1035"/>
          <ac:spMkLst>
            <pc:docMk/>
            <pc:sldMk cId="2035417425" sldId="2076137555"/>
            <ac:spMk id="19" creationId="{98F0588A-2166-6FAE-9C3E-79C214E63CE6}"/>
          </ac:spMkLst>
        </pc:spChg>
        <pc:spChg chg="add mod">
          <ac:chgData name="Wei Bai" userId="be857441-a184-4146-8eaa-0e6fb39255fd" providerId="ADAL" clId="{98A8BA91-1ACF-4A1E-B82F-A5A4FA24F25B}" dt="2022-10-11T07:31:14.153" v="9479" actId="1035"/>
          <ac:spMkLst>
            <pc:docMk/>
            <pc:sldMk cId="2035417425" sldId="2076137555"/>
            <ac:spMk id="20" creationId="{1A1E687F-D7AA-E6C4-01AE-237A8C6CEDA7}"/>
          </ac:spMkLst>
        </pc:spChg>
        <pc:spChg chg="add mod">
          <ac:chgData name="Wei Bai" userId="be857441-a184-4146-8eaa-0e6fb39255fd" providerId="ADAL" clId="{98A8BA91-1ACF-4A1E-B82F-A5A4FA24F25B}" dt="2022-10-11T07:31:14.153" v="9479" actId="1035"/>
          <ac:spMkLst>
            <pc:docMk/>
            <pc:sldMk cId="2035417425" sldId="2076137555"/>
            <ac:spMk id="21" creationId="{ABFE5C27-C298-FC59-BC66-C799AC2506ED}"/>
          </ac:spMkLst>
        </pc:spChg>
        <pc:spChg chg="add mod">
          <ac:chgData name="Wei Bai" userId="be857441-a184-4146-8eaa-0e6fb39255fd" providerId="ADAL" clId="{98A8BA91-1ACF-4A1E-B82F-A5A4FA24F25B}" dt="2022-10-11T07:31:14.153" v="9479" actId="1035"/>
          <ac:spMkLst>
            <pc:docMk/>
            <pc:sldMk cId="2035417425" sldId="2076137555"/>
            <ac:spMk id="22" creationId="{C61FAB54-D9C6-C8D2-76C5-45D55158561A}"/>
          </ac:spMkLst>
        </pc:spChg>
        <pc:spChg chg="add mod">
          <ac:chgData name="Wei Bai" userId="be857441-a184-4146-8eaa-0e6fb39255fd" providerId="ADAL" clId="{98A8BA91-1ACF-4A1E-B82F-A5A4FA24F25B}" dt="2022-10-11T07:31:14.153" v="9479" actId="1035"/>
          <ac:spMkLst>
            <pc:docMk/>
            <pc:sldMk cId="2035417425" sldId="2076137555"/>
            <ac:spMk id="23" creationId="{DC5EAC0D-52D1-119A-C71B-494D18AE9678}"/>
          </ac:spMkLst>
        </pc:spChg>
        <pc:spChg chg="add mod ord">
          <ac:chgData name="Wei Bai" userId="be857441-a184-4146-8eaa-0e6fb39255fd" providerId="ADAL" clId="{98A8BA91-1ACF-4A1E-B82F-A5A4FA24F25B}" dt="2022-10-11T07:31:14.153" v="9479" actId="1035"/>
          <ac:spMkLst>
            <pc:docMk/>
            <pc:sldMk cId="2035417425" sldId="2076137555"/>
            <ac:spMk id="24" creationId="{9D59126A-DAE6-21CA-4F4E-9B35ED8C0855}"/>
          </ac:spMkLst>
        </pc:spChg>
        <pc:spChg chg="add mod">
          <ac:chgData name="Wei Bai" userId="be857441-a184-4146-8eaa-0e6fb39255fd" providerId="ADAL" clId="{98A8BA91-1ACF-4A1E-B82F-A5A4FA24F25B}" dt="2022-10-11T07:16:38.722" v="9260" actId="571"/>
          <ac:spMkLst>
            <pc:docMk/>
            <pc:sldMk cId="2035417425" sldId="2076137555"/>
            <ac:spMk id="31" creationId="{55D28537-7B43-F97D-D5B8-5313E3260E2F}"/>
          </ac:spMkLst>
        </pc:spChg>
        <pc:spChg chg="add del mod">
          <ac:chgData name="Wei Bai" userId="be857441-a184-4146-8eaa-0e6fb39255fd" providerId="ADAL" clId="{98A8BA91-1ACF-4A1E-B82F-A5A4FA24F25B}" dt="2022-10-11T07:17:30.432" v="9279" actId="478"/>
          <ac:spMkLst>
            <pc:docMk/>
            <pc:sldMk cId="2035417425" sldId="2076137555"/>
            <ac:spMk id="1024" creationId="{CA2C2A6C-6359-4C41-8EAE-73D76736195C}"/>
          </ac:spMkLst>
        </pc:spChg>
        <pc:spChg chg="add del mod ord">
          <ac:chgData name="Wei Bai" userId="be857441-a184-4146-8eaa-0e6fb39255fd" providerId="ADAL" clId="{98A8BA91-1ACF-4A1E-B82F-A5A4FA24F25B}" dt="2022-10-11T07:18:26.162" v="9288" actId="478"/>
          <ac:spMkLst>
            <pc:docMk/>
            <pc:sldMk cId="2035417425" sldId="2076137555"/>
            <ac:spMk id="1025" creationId="{99EE372F-1C97-BCB2-536D-578A71FE7319}"/>
          </ac:spMkLst>
        </pc:spChg>
        <pc:spChg chg="add mod ord">
          <ac:chgData name="Wei Bai" userId="be857441-a184-4146-8eaa-0e6fb39255fd" providerId="ADAL" clId="{98A8BA91-1ACF-4A1E-B82F-A5A4FA24F25B}" dt="2022-10-11T07:31:14.153" v="9479" actId="1035"/>
          <ac:spMkLst>
            <pc:docMk/>
            <pc:sldMk cId="2035417425" sldId="2076137555"/>
            <ac:spMk id="1027" creationId="{CE18AE19-9B27-F622-7D2F-F5C2EC3A130E}"/>
          </ac:spMkLst>
        </pc:spChg>
        <pc:spChg chg="add mod">
          <ac:chgData name="Wei Bai" userId="be857441-a184-4146-8eaa-0e6fb39255fd" providerId="ADAL" clId="{98A8BA91-1ACF-4A1E-B82F-A5A4FA24F25B}" dt="2022-10-11T07:31:14.153" v="9479" actId="1035"/>
          <ac:spMkLst>
            <pc:docMk/>
            <pc:sldMk cId="2035417425" sldId="2076137555"/>
            <ac:spMk id="1029" creationId="{089837E8-046A-2681-F75B-45C5B6FE022B}"/>
          </ac:spMkLst>
        </pc:spChg>
        <pc:spChg chg="add mod">
          <ac:chgData name="Wei Bai" userId="be857441-a184-4146-8eaa-0e6fb39255fd" providerId="ADAL" clId="{98A8BA91-1ACF-4A1E-B82F-A5A4FA24F25B}" dt="2022-10-11T07:31:14.153" v="9479" actId="1035"/>
          <ac:spMkLst>
            <pc:docMk/>
            <pc:sldMk cId="2035417425" sldId="2076137555"/>
            <ac:spMk id="1031" creationId="{774BD781-552A-057C-90F1-6392BA120818}"/>
          </ac:spMkLst>
        </pc:spChg>
        <pc:spChg chg="add mod">
          <ac:chgData name="Wei Bai" userId="be857441-a184-4146-8eaa-0e6fb39255fd" providerId="ADAL" clId="{98A8BA91-1ACF-4A1E-B82F-A5A4FA24F25B}" dt="2022-10-11T07:31:14.153" v="9479" actId="1035"/>
          <ac:spMkLst>
            <pc:docMk/>
            <pc:sldMk cId="2035417425" sldId="2076137555"/>
            <ac:spMk id="1033" creationId="{E0839739-37E7-EB8B-30D3-F824E768DF33}"/>
          </ac:spMkLst>
        </pc:spChg>
        <pc:spChg chg="add mod">
          <ac:chgData name="Wei Bai" userId="be857441-a184-4146-8eaa-0e6fb39255fd" providerId="ADAL" clId="{98A8BA91-1ACF-4A1E-B82F-A5A4FA24F25B}" dt="2022-10-11T07:31:14.153" v="9479" actId="1035"/>
          <ac:spMkLst>
            <pc:docMk/>
            <pc:sldMk cId="2035417425" sldId="2076137555"/>
            <ac:spMk id="1034" creationId="{0EB32257-5331-4356-FABC-BEB44A0D644D}"/>
          </ac:spMkLst>
        </pc:spChg>
        <pc:spChg chg="add mod">
          <ac:chgData name="Wei Bai" userId="be857441-a184-4146-8eaa-0e6fb39255fd" providerId="ADAL" clId="{98A8BA91-1ACF-4A1E-B82F-A5A4FA24F25B}" dt="2022-10-11T07:31:14.153" v="9479" actId="1035"/>
          <ac:spMkLst>
            <pc:docMk/>
            <pc:sldMk cId="2035417425" sldId="2076137555"/>
            <ac:spMk id="1042" creationId="{E1BD93CD-AEE7-00CF-408A-D1C220103617}"/>
          </ac:spMkLst>
        </pc:spChg>
        <pc:spChg chg="add mod">
          <ac:chgData name="Wei Bai" userId="be857441-a184-4146-8eaa-0e6fb39255fd" providerId="ADAL" clId="{98A8BA91-1ACF-4A1E-B82F-A5A4FA24F25B}" dt="2022-10-11T07:32:12.483" v="9500" actId="20577"/>
          <ac:spMkLst>
            <pc:docMk/>
            <pc:sldMk cId="2035417425" sldId="2076137555"/>
            <ac:spMk id="1043" creationId="{6A67BDE3-7EE8-6182-DB83-37EBF2A88F18}"/>
          </ac:spMkLst>
        </pc:spChg>
        <pc:picChg chg="add del mod">
          <ac:chgData name="Wei Bai" userId="be857441-a184-4146-8eaa-0e6fb39255fd" providerId="ADAL" clId="{98A8BA91-1ACF-4A1E-B82F-A5A4FA24F25B}" dt="2022-10-11T07:00:59.221" v="9165" actId="478"/>
          <ac:picMkLst>
            <pc:docMk/>
            <pc:sldMk cId="2035417425" sldId="2076137555"/>
            <ac:picMk id="4" creationId="{33E366B0-533E-27C0-944B-C817E823C092}"/>
          </ac:picMkLst>
        </pc:picChg>
        <pc:picChg chg="add del mod">
          <ac:chgData name="Wei Bai" userId="be857441-a184-4146-8eaa-0e6fb39255fd" providerId="ADAL" clId="{98A8BA91-1ACF-4A1E-B82F-A5A4FA24F25B}" dt="2022-10-11T06:59:49.721" v="9161" actId="478"/>
          <ac:picMkLst>
            <pc:docMk/>
            <pc:sldMk cId="2035417425" sldId="2076137555"/>
            <ac:picMk id="5" creationId="{7BC7DFDE-7CA1-3868-6B4C-4145C36CD578}"/>
          </ac:picMkLst>
        </pc:picChg>
        <pc:picChg chg="add del mod">
          <ac:chgData name="Wei Bai" userId="be857441-a184-4146-8eaa-0e6fb39255fd" providerId="ADAL" clId="{98A8BA91-1ACF-4A1E-B82F-A5A4FA24F25B}" dt="2022-10-11T07:01:00.650" v="9166" actId="478"/>
          <ac:picMkLst>
            <pc:docMk/>
            <pc:sldMk cId="2035417425" sldId="2076137555"/>
            <ac:picMk id="6" creationId="{EF571BDB-D8B9-9D81-055D-2A384A6781BA}"/>
          </ac:picMkLst>
        </pc:picChg>
        <pc:picChg chg="add del mod">
          <ac:chgData name="Wei Bai" userId="be857441-a184-4146-8eaa-0e6fb39255fd" providerId="ADAL" clId="{98A8BA91-1ACF-4A1E-B82F-A5A4FA24F25B}" dt="2022-10-11T07:01:02.152" v="9167" actId="478"/>
          <ac:picMkLst>
            <pc:docMk/>
            <pc:sldMk cId="2035417425" sldId="2076137555"/>
            <ac:picMk id="7" creationId="{6390F820-124A-BBD2-3959-C76DE3711683}"/>
          </ac:picMkLst>
        </pc:picChg>
        <pc:picChg chg="add del mod">
          <ac:chgData name="Wei Bai" userId="be857441-a184-4146-8eaa-0e6fb39255fd" providerId="ADAL" clId="{98A8BA91-1ACF-4A1E-B82F-A5A4FA24F25B}" dt="2022-10-11T07:08:17.056" v="9189" actId="478"/>
          <ac:picMkLst>
            <pc:docMk/>
            <pc:sldMk cId="2035417425" sldId="2076137555"/>
            <ac:picMk id="8" creationId="{DE6281FC-A37E-4B95-BD0F-F5234F893A6F}"/>
          </ac:picMkLst>
        </pc:picChg>
        <pc:picChg chg="add del mod">
          <ac:chgData name="Wei Bai" userId="be857441-a184-4146-8eaa-0e6fb39255fd" providerId="ADAL" clId="{98A8BA91-1ACF-4A1E-B82F-A5A4FA24F25B}" dt="2022-10-11T07:08:17.742" v="9190" actId="478"/>
          <ac:picMkLst>
            <pc:docMk/>
            <pc:sldMk cId="2035417425" sldId="2076137555"/>
            <ac:picMk id="9" creationId="{FFE5836E-7985-760D-A08B-9A62044F0910}"/>
          </ac:picMkLst>
        </pc:picChg>
        <pc:picChg chg="add del mod">
          <ac:chgData name="Wei Bai" userId="be857441-a184-4146-8eaa-0e6fb39255fd" providerId="ADAL" clId="{98A8BA91-1ACF-4A1E-B82F-A5A4FA24F25B}" dt="2022-10-11T07:08:18.140" v="9191" actId="478"/>
          <ac:picMkLst>
            <pc:docMk/>
            <pc:sldMk cId="2035417425" sldId="2076137555"/>
            <ac:picMk id="10" creationId="{7883BB86-70E3-4865-390A-15B0B79569BC}"/>
          </ac:picMkLst>
        </pc:picChg>
        <pc:picChg chg="add del mod">
          <ac:chgData name="Wei Bai" userId="be857441-a184-4146-8eaa-0e6fb39255fd" providerId="ADAL" clId="{98A8BA91-1ACF-4A1E-B82F-A5A4FA24F25B}" dt="2022-10-11T07:04:25.853" v="9176" actId="478"/>
          <ac:picMkLst>
            <pc:docMk/>
            <pc:sldMk cId="2035417425" sldId="2076137555"/>
            <ac:picMk id="11" creationId="{9D2D7B22-E6B5-226B-425B-A2268A3AD7D1}"/>
          </ac:picMkLst>
        </pc:picChg>
        <pc:picChg chg="add del">
          <ac:chgData name="Wei Bai" userId="be857441-a184-4146-8eaa-0e6fb39255fd" providerId="ADAL" clId="{98A8BA91-1ACF-4A1E-B82F-A5A4FA24F25B}" dt="2022-10-11T07:05:22.319" v="9178"/>
          <ac:picMkLst>
            <pc:docMk/>
            <pc:sldMk cId="2035417425" sldId="2076137555"/>
            <ac:picMk id="12" creationId="{4A2C69DB-6507-3C32-E005-7A6FF2D09A97}"/>
          </ac:picMkLst>
        </pc:picChg>
        <pc:picChg chg="add del mod">
          <ac:chgData name="Wei Bai" userId="be857441-a184-4146-8eaa-0e6fb39255fd" providerId="ADAL" clId="{98A8BA91-1ACF-4A1E-B82F-A5A4FA24F25B}" dt="2022-10-11T07:31:14.153" v="9479" actId="1035"/>
          <ac:picMkLst>
            <pc:docMk/>
            <pc:sldMk cId="2035417425" sldId="2076137555"/>
            <ac:picMk id="25" creationId="{26F74E11-0FB1-6BF4-868C-25249E0DD74A}"/>
          </ac:picMkLst>
        </pc:picChg>
        <pc:picChg chg="add del mod">
          <ac:chgData name="Wei Bai" userId="be857441-a184-4146-8eaa-0e6fb39255fd" providerId="ADAL" clId="{98A8BA91-1ACF-4A1E-B82F-A5A4FA24F25B}" dt="2022-10-11T07:31:14.153" v="9479" actId="1035"/>
          <ac:picMkLst>
            <pc:docMk/>
            <pc:sldMk cId="2035417425" sldId="2076137555"/>
            <ac:picMk id="26" creationId="{959789F4-615D-8862-E250-774393AAEF6A}"/>
          </ac:picMkLst>
        </pc:picChg>
        <pc:picChg chg="add del mod">
          <ac:chgData name="Wei Bai" userId="be857441-a184-4146-8eaa-0e6fb39255fd" providerId="ADAL" clId="{98A8BA91-1ACF-4A1E-B82F-A5A4FA24F25B}" dt="2022-10-11T07:31:14.153" v="9479" actId="1035"/>
          <ac:picMkLst>
            <pc:docMk/>
            <pc:sldMk cId="2035417425" sldId="2076137555"/>
            <ac:picMk id="27" creationId="{900D3EFF-4198-9FD7-BB03-DAB4DC2C333A}"/>
          </ac:picMkLst>
        </pc:picChg>
        <pc:picChg chg="add del mod">
          <ac:chgData name="Wei Bai" userId="be857441-a184-4146-8eaa-0e6fb39255fd" providerId="ADAL" clId="{98A8BA91-1ACF-4A1E-B82F-A5A4FA24F25B}" dt="2022-10-11T07:31:14.153" v="9479" actId="1035"/>
          <ac:picMkLst>
            <pc:docMk/>
            <pc:sldMk cId="2035417425" sldId="2076137555"/>
            <ac:picMk id="28" creationId="{D97EADFD-891C-59A7-8C76-FE52E9ECAD24}"/>
          </ac:picMkLst>
        </pc:picChg>
        <pc:picChg chg="add del mod">
          <ac:chgData name="Wei Bai" userId="be857441-a184-4146-8eaa-0e6fb39255fd" providerId="ADAL" clId="{98A8BA91-1ACF-4A1E-B82F-A5A4FA24F25B}" dt="2022-10-11T07:31:14.153" v="9479" actId="1035"/>
          <ac:picMkLst>
            <pc:docMk/>
            <pc:sldMk cId="2035417425" sldId="2076137555"/>
            <ac:picMk id="29" creationId="{ABB5FE41-C483-E456-5CBF-559827B65CF1}"/>
          </ac:picMkLst>
        </pc:picChg>
        <pc:picChg chg="add del mod">
          <ac:chgData name="Wei Bai" userId="be857441-a184-4146-8eaa-0e6fb39255fd" providerId="ADAL" clId="{98A8BA91-1ACF-4A1E-B82F-A5A4FA24F25B}" dt="2022-10-11T07:44:47.269" v="9610" actId="1076"/>
          <ac:picMkLst>
            <pc:docMk/>
            <pc:sldMk cId="2035417425" sldId="2076137555"/>
            <ac:picMk id="30" creationId="{42B8C04D-85B9-A94F-3872-06EFC29A728C}"/>
          </ac:picMkLst>
        </pc:picChg>
        <pc:picChg chg="add del">
          <ac:chgData name="Wei Bai" userId="be857441-a184-4146-8eaa-0e6fb39255fd" providerId="ADAL" clId="{98A8BA91-1ACF-4A1E-B82F-A5A4FA24F25B}" dt="2022-10-11T07:05:24.563" v="9180"/>
          <ac:picMkLst>
            <pc:docMk/>
            <pc:sldMk cId="2035417425" sldId="2076137555"/>
            <ac:picMk id="1026" creationId="{5D903455-4845-6AEA-4187-428D73DA9FE4}"/>
          </ac:picMkLst>
        </pc:picChg>
        <pc:picChg chg="add del">
          <ac:chgData name="Wei Bai" userId="be857441-a184-4146-8eaa-0e6fb39255fd" providerId="ADAL" clId="{98A8BA91-1ACF-4A1E-B82F-A5A4FA24F25B}" dt="2022-10-11T07:05:26.893" v="9182"/>
          <ac:picMkLst>
            <pc:docMk/>
            <pc:sldMk cId="2035417425" sldId="2076137555"/>
            <ac:picMk id="1028" creationId="{734E9DFD-49CE-4D24-EB9B-5C3749B9AB3F}"/>
          </ac:picMkLst>
        </pc:picChg>
        <pc:picChg chg="add del mod">
          <ac:chgData name="Wei Bai" userId="be857441-a184-4146-8eaa-0e6fb39255fd" providerId="ADAL" clId="{98A8BA91-1ACF-4A1E-B82F-A5A4FA24F25B}" dt="2022-10-11T07:06:01.743" v="9188" actId="478"/>
          <ac:picMkLst>
            <pc:docMk/>
            <pc:sldMk cId="2035417425" sldId="2076137555"/>
            <ac:picMk id="1030" creationId="{C6CC3D57-9C03-E055-9380-A1D63D399C83}"/>
          </ac:picMkLst>
        </pc:picChg>
        <pc:picChg chg="add mod ord">
          <ac:chgData name="Wei Bai" userId="be857441-a184-4146-8eaa-0e6fb39255fd" providerId="ADAL" clId="{98A8BA91-1ACF-4A1E-B82F-A5A4FA24F25B}" dt="2022-10-11T07:31:26.769" v="9485" actId="1036"/>
          <ac:picMkLst>
            <pc:docMk/>
            <pc:sldMk cId="2035417425" sldId="2076137555"/>
            <ac:picMk id="1032" creationId="{211C40F0-858A-6CD9-7532-BA1B375073A5}"/>
          </ac:picMkLst>
        </pc:picChg>
        <pc:cxnChg chg="add mod">
          <ac:chgData name="Wei Bai" userId="be857441-a184-4146-8eaa-0e6fb39255fd" providerId="ADAL" clId="{98A8BA91-1ACF-4A1E-B82F-A5A4FA24F25B}" dt="2022-10-11T07:31:14.153" v="9479" actId="1035"/>
          <ac:cxnSpMkLst>
            <pc:docMk/>
            <pc:sldMk cId="2035417425" sldId="2076137555"/>
            <ac:cxnSpMk id="1035" creationId="{5CAD106C-4963-E2C1-3DAE-F61B9E2345FF}"/>
          </ac:cxnSpMkLst>
        </pc:cxnChg>
        <pc:cxnChg chg="add mod">
          <ac:chgData name="Wei Bai" userId="be857441-a184-4146-8eaa-0e6fb39255fd" providerId="ADAL" clId="{98A8BA91-1ACF-4A1E-B82F-A5A4FA24F25B}" dt="2022-10-11T07:31:14.153" v="9479" actId="1035"/>
          <ac:cxnSpMkLst>
            <pc:docMk/>
            <pc:sldMk cId="2035417425" sldId="2076137555"/>
            <ac:cxnSpMk id="1038" creationId="{817CAF88-DDFA-8BF3-5848-72B877803591}"/>
          </ac:cxnSpMkLst>
        </pc:cxnChg>
      </pc:sldChg>
      <pc:sldChg chg="addSp modSp new mod">
        <pc:chgData name="Wei Bai" userId="be857441-a184-4146-8eaa-0e6fb39255fd" providerId="ADAL" clId="{98A8BA91-1ACF-4A1E-B82F-A5A4FA24F25B}" dt="2022-10-11T07:54:54.721" v="10202" actId="113"/>
        <pc:sldMkLst>
          <pc:docMk/>
          <pc:sldMk cId="257858730" sldId="2076137556"/>
        </pc:sldMkLst>
        <pc:spChg chg="mod">
          <ac:chgData name="Wei Bai" userId="be857441-a184-4146-8eaa-0e6fb39255fd" providerId="ADAL" clId="{98A8BA91-1ACF-4A1E-B82F-A5A4FA24F25B}" dt="2022-10-11T07:46:54.689" v="9661" actId="20577"/>
          <ac:spMkLst>
            <pc:docMk/>
            <pc:sldMk cId="257858730" sldId="2076137556"/>
            <ac:spMk id="2" creationId="{AD330780-CAB6-E489-FBE5-CD234DB14933}"/>
          </ac:spMkLst>
        </pc:spChg>
        <pc:spChg chg="mod">
          <ac:chgData name="Wei Bai" userId="be857441-a184-4146-8eaa-0e6fb39255fd" providerId="ADAL" clId="{98A8BA91-1ACF-4A1E-B82F-A5A4FA24F25B}" dt="2022-10-11T07:54:54.721" v="10202" actId="113"/>
          <ac:spMkLst>
            <pc:docMk/>
            <pc:sldMk cId="257858730" sldId="2076137556"/>
            <ac:spMk id="3" creationId="{D410435B-F012-BCC4-AEA6-DC30284DB316}"/>
          </ac:spMkLst>
        </pc:spChg>
        <pc:picChg chg="add mod ord">
          <ac:chgData name="Wei Bai" userId="be857441-a184-4146-8eaa-0e6fb39255fd" providerId="ADAL" clId="{98A8BA91-1ACF-4A1E-B82F-A5A4FA24F25B}" dt="2022-10-11T07:54:25.514" v="10198" actId="14100"/>
          <ac:picMkLst>
            <pc:docMk/>
            <pc:sldMk cId="257858730" sldId="2076137556"/>
            <ac:picMk id="5" creationId="{11C4B18B-8AF0-78F0-612A-46D637F7A87A}"/>
          </ac:picMkLst>
        </pc:picChg>
      </pc:sldChg>
      <pc:sldChg chg="addSp delSp modSp new mod delAnim modAnim">
        <pc:chgData name="Wei Bai" userId="be857441-a184-4146-8eaa-0e6fb39255fd" providerId="ADAL" clId="{98A8BA91-1ACF-4A1E-B82F-A5A4FA24F25B}" dt="2022-10-11T08:11:21.778" v="10323" actId="20577"/>
        <pc:sldMkLst>
          <pc:docMk/>
          <pc:sldMk cId="3418351032" sldId="2076137557"/>
        </pc:sldMkLst>
        <pc:spChg chg="mod">
          <ac:chgData name="Wei Bai" userId="be857441-a184-4146-8eaa-0e6fb39255fd" providerId="ADAL" clId="{98A8BA91-1ACF-4A1E-B82F-A5A4FA24F25B}" dt="2022-10-11T08:07:46.710" v="10234" actId="1076"/>
          <ac:spMkLst>
            <pc:docMk/>
            <pc:sldMk cId="3418351032" sldId="2076137557"/>
            <ac:spMk id="2" creationId="{09A79EC3-9CBB-2256-5791-A59B7DDB7629}"/>
          </ac:spMkLst>
        </pc:spChg>
        <pc:spChg chg="del">
          <ac:chgData name="Wei Bai" userId="be857441-a184-4146-8eaa-0e6fb39255fd" providerId="ADAL" clId="{98A8BA91-1ACF-4A1E-B82F-A5A4FA24F25B}" dt="2022-10-11T08:07:17.354" v="10232" actId="478"/>
          <ac:spMkLst>
            <pc:docMk/>
            <pc:sldMk cId="3418351032" sldId="2076137557"/>
            <ac:spMk id="3" creationId="{2097035D-E1A0-16F5-199A-A1720335043D}"/>
          </ac:spMkLst>
        </pc:spChg>
        <pc:spChg chg="mod">
          <ac:chgData name="Wei Bai" userId="be857441-a184-4146-8eaa-0e6fb39255fd" providerId="ADAL" clId="{98A8BA91-1ACF-4A1E-B82F-A5A4FA24F25B}" dt="2022-10-11T08:02:18.181" v="10230"/>
          <ac:spMkLst>
            <pc:docMk/>
            <pc:sldMk cId="3418351032" sldId="2076137557"/>
            <ac:spMk id="6" creationId="{8E2C6EE8-6923-3F98-BBB6-238A8D239F53}"/>
          </ac:spMkLst>
        </pc:spChg>
        <pc:spChg chg="mod">
          <ac:chgData name="Wei Bai" userId="be857441-a184-4146-8eaa-0e6fb39255fd" providerId="ADAL" clId="{98A8BA91-1ACF-4A1E-B82F-A5A4FA24F25B}" dt="2022-10-11T08:02:18.181" v="10230"/>
          <ac:spMkLst>
            <pc:docMk/>
            <pc:sldMk cId="3418351032" sldId="2076137557"/>
            <ac:spMk id="8" creationId="{2E4912FE-9207-C0D5-49D1-53BBF75F646B}"/>
          </ac:spMkLst>
        </pc:spChg>
        <pc:spChg chg="mod">
          <ac:chgData name="Wei Bai" userId="be857441-a184-4146-8eaa-0e6fb39255fd" providerId="ADAL" clId="{98A8BA91-1ACF-4A1E-B82F-A5A4FA24F25B}" dt="2022-10-11T08:02:18.181" v="10230"/>
          <ac:spMkLst>
            <pc:docMk/>
            <pc:sldMk cId="3418351032" sldId="2076137557"/>
            <ac:spMk id="11" creationId="{9F920876-8240-2F6D-3574-D62C059471A7}"/>
          </ac:spMkLst>
        </pc:spChg>
        <pc:spChg chg="mod">
          <ac:chgData name="Wei Bai" userId="be857441-a184-4146-8eaa-0e6fb39255fd" providerId="ADAL" clId="{98A8BA91-1ACF-4A1E-B82F-A5A4FA24F25B}" dt="2022-10-11T08:02:18.181" v="10230"/>
          <ac:spMkLst>
            <pc:docMk/>
            <pc:sldMk cId="3418351032" sldId="2076137557"/>
            <ac:spMk id="13" creationId="{A6A6600C-642D-B2EA-A6A1-C81677149A97}"/>
          </ac:spMkLst>
        </pc:spChg>
        <pc:spChg chg="mod">
          <ac:chgData name="Wei Bai" userId="be857441-a184-4146-8eaa-0e6fb39255fd" providerId="ADAL" clId="{98A8BA91-1ACF-4A1E-B82F-A5A4FA24F25B}" dt="2022-10-11T08:02:18.181" v="10230"/>
          <ac:spMkLst>
            <pc:docMk/>
            <pc:sldMk cId="3418351032" sldId="2076137557"/>
            <ac:spMk id="16" creationId="{A570EFE5-F782-FAE4-1DB8-B6C8CCD7F789}"/>
          </ac:spMkLst>
        </pc:spChg>
        <pc:spChg chg="mod">
          <ac:chgData name="Wei Bai" userId="be857441-a184-4146-8eaa-0e6fb39255fd" providerId="ADAL" clId="{98A8BA91-1ACF-4A1E-B82F-A5A4FA24F25B}" dt="2022-10-11T08:02:18.181" v="10230"/>
          <ac:spMkLst>
            <pc:docMk/>
            <pc:sldMk cId="3418351032" sldId="2076137557"/>
            <ac:spMk id="18" creationId="{8BFA44B4-DA77-BEBF-C736-3A4F2DD881DA}"/>
          </ac:spMkLst>
        </pc:spChg>
        <pc:spChg chg="mod">
          <ac:chgData name="Wei Bai" userId="be857441-a184-4146-8eaa-0e6fb39255fd" providerId="ADAL" clId="{98A8BA91-1ACF-4A1E-B82F-A5A4FA24F25B}" dt="2022-10-11T08:02:18.181" v="10230"/>
          <ac:spMkLst>
            <pc:docMk/>
            <pc:sldMk cId="3418351032" sldId="2076137557"/>
            <ac:spMk id="21" creationId="{CE81309D-5555-DCDD-728E-C1F1488EF934}"/>
          </ac:spMkLst>
        </pc:spChg>
        <pc:spChg chg="mod">
          <ac:chgData name="Wei Bai" userId="be857441-a184-4146-8eaa-0e6fb39255fd" providerId="ADAL" clId="{98A8BA91-1ACF-4A1E-B82F-A5A4FA24F25B}" dt="2022-10-11T08:02:18.181" v="10230"/>
          <ac:spMkLst>
            <pc:docMk/>
            <pc:sldMk cId="3418351032" sldId="2076137557"/>
            <ac:spMk id="23" creationId="{B5F95271-F17A-0678-2763-B4C126870078}"/>
          </ac:spMkLst>
        </pc:spChg>
        <pc:spChg chg="mod">
          <ac:chgData name="Wei Bai" userId="be857441-a184-4146-8eaa-0e6fb39255fd" providerId="ADAL" clId="{98A8BA91-1ACF-4A1E-B82F-A5A4FA24F25B}" dt="2022-10-11T08:02:18.181" v="10230"/>
          <ac:spMkLst>
            <pc:docMk/>
            <pc:sldMk cId="3418351032" sldId="2076137557"/>
            <ac:spMk id="26" creationId="{3B5ED6B9-F7A9-3BA7-A937-AD603496FEC6}"/>
          </ac:spMkLst>
        </pc:spChg>
        <pc:spChg chg="del mod">
          <ac:chgData name="Wei Bai" userId="be857441-a184-4146-8eaa-0e6fb39255fd" providerId="ADAL" clId="{98A8BA91-1ACF-4A1E-B82F-A5A4FA24F25B}" dt="2022-10-11T08:07:55.153" v="10236" actId="478"/>
          <ac:spMkLst>
            <pc:docMk/>
            <pc:sldMk cId="3418351032" sldId="2076137557"/>
            <ac:spMk id="29" creationId="{44FE47FE-91E6-9224-F7A4-D4B048D13243}"/>
          </ac:spMkLst>
        </pc:spChg>
        <pc:spChg chg="mod">
          <ac:chgData name="Wei Bai" userId="be857441-a184-4146-8eaa-0e6fb39255fd" providerId="ADAL" clId="{98A8BA91-1ACF-4A1E-B82F-A5A4FA24F25B}" dt="2022-10-11T08:02:18.181" v="10230"/>
          <ac:spMkLst>
            <pc:docMk/>
            <pc:sldMk cId="3418351032" sldId="2076137557"/>
            <ac:spMk id="31" creationId="{D76A0B41-9390-8B13-4859-345754F0575C}"/>
          </ac:spMkLst>
        </pc:spChg>
        <pc:spChg chg="del mod">
          <ac:chgData name="Wei Bai" userId="be857441-a184-4146-8eaa-0e6fb39255fd" providerId="ADAL" clId="{98A8BA91-1ACF-4A1E-B82F-A5A4FA24F25B}" dt="2022-10-11T08:07:53.473" v="10235" actId="478"/>
          <ac:spMkLst>
            <pc:docMk/>
            <pc:sldMk cId="3418351032" sldId="2076137557"/>
            <ac:spMk id="33" creationId="{91503A01-B4A6-C347-6BA5-A7ECED18D6BF}"/>
          </ac:spMkLst>
        </pc:spChg>
        <pc:spChg chg="mod">
          <ac:chgData name="Wei Bai" userId="be857441-a184-4146-8eaa-0e6fb39255fd" providerId="ADAL" clId="{98A8BA91-1ACF-4A1E-B82F-A5A4FA24F25B}" dt="2022-10-11T08:10:20.372" v="10269" actId="20577"/>
          <ac:spMkLst>
            <pc:docMk/>
            <pc:sldMk cId="3418351032" sldId="2076137557"/>
            <ac:spMk id="34" creationId="{D46F78F1-4A5C-C823-0166-0854D98DA244}"/>
          </ac:spMkLst>
        </pc:spChg>
        <pc:spChg chg="mod">
          <ac:chgData name="Wei Bai" userId="be857441-a184-4146-8eaa-0e6fb39255fd" providerId="ADAL" clId="{98A8BA91-1ACF-4A1E-B82F-A5A4FA24F25B}" dt="2022-10-11T08:02:18.181" v="10230"/>
          <ac:spMkLst>
            <pc:docMk/>
            <pc:sldMk cId="3418351032" sldId="2076137557"/>
            <ac:spMk id="35" creationId="{B20A120D-D9B0-86A2-3290-2A5BE1DDDA8D}"/>
          </ac:spMkLst>
        </pc:spChg>
        <pc:spChg chg="mod">
          <ac:chgData name="Wei Bai" userId="be857441-a184-4146-8eaa-0e6fb39255fd" providerId="ADAL" clId="{98A8BA91-1ACF-4A1E-B82F-A5A4FA24F25B}" dt="2022-10-11T08:02:18.181" v="10230"/>
          <ac:spMkLst>
            <pc:docMk/>
            <pc:sldMk cId="3418351032" sldId="2076137557"/>
            <ac:spMk id="38" creationId="{8433DD0C-0232-F573-9B1B-4E3E6BB6B1D8}"/>
          </ac:spMkLst>
        </pc:spChg>
        <pc:spChg chg="mod">
          <ac:chgData name="Wei Bai" userId="be857441-a184-4146-8eaa-0e6fb39255fd" providerId="ADAL" clId="{98A8BA91-1ACF-4A1E-B82F-A5A4FA24F25B}" dt="2022-10-11T08:02:18.181" v="10230"/>
          <ac:spMkLst>
            <pc:docMk/>
            <pc:sldMk cId="3418351032" sldId="2076137557"/>
            <ac:spMk id="39" creationId="{33B5EB3E-0F09-4E94-44F4-F58ACE61C182}"/>
          </ac:spMkLst>
        </pc:spChg>
        <pc:spChg chg="mod">
          <ac:chgData name="Wei Bai" userId="be857441-a184-4146-8eaa-0e6fb39255fd" providerId="ADAL" clId="{98A8BA91-1ACF-4A1E-B82F-A5A4FA24F25B}" dt="2022-10-11T08:11:21.778" v="10323" actId="20577"/>
          <ac:spMkLst>
            <pc:docMk/>
            <pc:sldMk cId="3418351032" sldId="2076137557"/>
            <ac:spMk id="40" creationId="{D8609126-7838-029F-86D8-06186CDDB533}"/>
          </ac:spMkLst>
        </pc:spChg>
        <pc:spChg chg="mod">
          <ac:chgData name="Wei Bai" userId="be857441-a184-4146-8eaa-0e6fb39255fd" providerId="ADAL" clId="{98A8BA91-1ACF-4A1E-B82F-A5A4FA24F25B}" dt="2022-10-11T08:02:18.181" v="10230"/>
          <ac:spMkLst>
            <pc:docMk/>
            <pc:sldMk cId="3418351032" sldId="2076137557"/>
            <ac:spMk id="42" creationId="{62059B5E-ABCA-CB62-9DA5-546D76D4BEF5}"/>
          </ac:spMkLst>
        </pc:spChg>
        <pc:spChg chg="mod">
          <ac:chgData name="Wei Bai" userId="be857441-a184-4146-8eaa-0e6fb39255fd" providerId="ADAL" clId="{98A8BA91-1ACF-4A1E-B82F-A5A4FA24F25B}" dt="2022-10-11T08:10:22.571" v="10272" actId="20577"/>
          <ac:spMkLst>
            <pc:docMk/>
            <pc:sldMk cId="3418351032" sldId="2076137557"/>
            <ac:spMk id="44" creationId="{EF06866D-3AC7-F61F-F743-AC6874126D8C}"/>
          </ac:spMkLst>
        </pc:spChg>
        <pc:spChg chg="mod">
          <ac:chgData name="Wei Bai" userId="be857441-a184-4146-8eaa-0e6fb39255fd" providerId="ADAL" clId="{98A8BA91-1ACF-4A1E-B82F-A5A4FA24F25B}" dt="2022-10-11T08:02:18.181" v="10230"/>
          <ac:spMkLst>
            <pc:docMk/>
            <pc:sldMk cId="3418351032" sldId="2076137557"/>
            <ac:spMk id="45" creationId="{2F4B9A69-AFE8-7D70-EA6C-CC131D1F59C7}"/>
          </ac:spMkLst>
        </pc:spChg>
        <pc:spChg chg="mod">
          <ac:chgData name="Wei Bai" userId="be857441-a184-4146-8eaa-0e6fb39255fd" providerId="ADAL" clId="{98A8BA91-1ACF-4A1E-B82F-A5A4FA24F25B}" dt="2022-10-11T08:02:18.181" v="10230"/>
          <ac:spMkLst>
            <pc:docMk/>
            <pc:sldMk cId="3418351032" sldId="2076137557"/>
            <ac:spMk id="48" creationId="{6D5D1882-C928-FDD0-09A8-D7F2683A32AB}"/>
          </ac:spMkLst>
        </pc:spChg>
        <pc:spChg chg="mod">
          <ac:chgData name="Wei Bai" userId="be857441-a184-4146-8eaa-0e6fb39255fd" providerId="ADAL" clId="{98A8BA91-1ACF-4A1E-B82F-A5A4FA24F25B}" dt="2022-10-11T08:02:18.181" v="10230"/>
          <ac:spMkLst>
            <pc:docMk/>
            <pc:sldMk cId="3418351032" sldId="2076137557"/>
            <ac:spMk id="49" creationId="{FE0AD61A-B9D7-10F8-9948-1D1A68D837A3}"/>
          </ac:spMkLst>
        </pc:spChg>
        <pc:spChg chg="mod">
          <ac:chgData name="Wei Bai" userId="be857441-a184-4146-8eaa-0e6fb39255fd" providerId="ADAL" clId="{98A8BA91-1ACF-4A1E-B82F-A5A4FA24F25B}" dt="2022-10-11T08:11:13.814" v="10305" actId="20577"/>
          <ac:spMkLst>
            <pc:docMk/>
            <pc:sldMk cId="3418351032" sldId="2076137557"/>
            <ac:spMk id="50" creationId="{E2D5AF80-7B4D-4C67-2D31-54FEE009569D}"/>
          </ac:spMkLst>
        </pc:spChg>
        <pc:spChg chg="mod">
          <ac:chgData name="Wei Bai" userId="be857441-a184-4146-8eaa-0e6fb39255fd" providerId="ADAL" clId="{98A8BA91-1ACF-4A1E-B82F-A5A4FA24F25B}" dt="2022-10-11T08:02:18.181" v="10230"/>
          <ac:spMkLst>
            <pc:docMk/>
            <pc:sldMk cId="3418351032" sldId="2076137557"/>
            <ac:spMk id="52" creationId="{007F5CE8-23B1-79B2-7DFD-B56C5868EB62}"/>
          </ac:spMkLst>
        </pc:spChg>
        <pc:spChg chg="add mod">
          <ac:chgData name="Wei Bai" userId="be857441-a184-4146-8eaa-0e6fb39255fd" providerId="ADAL" clId="{98A8BA91-1ACF-4A1E-B82F-A5A4FA24F25B}" dt="2022-10-11T08:02:24.669" v="10231" actId="1076"/>
          <ac:spMkLst>
            <pc:docMk/>
            <pc:sldMk cId="3418351032" sldId="2076137557"/>
            <ac:spMk id="53" creationId="{333C1DBA-4B55-468B-C3E8-BDC289C20F4F}"/>
          </ac:spMkLst>
        </pc:spChg>
        <pc:spChg chg="mod">
          <ac:chgData name="Wei Bai" userId="be857441-a184-4146-8eaa-0e6fb39255fd" providerId="ADAL" clId="{98A8BA91-1ACF-4A1E-B82F-A5A4FA24F25B}" dt="2022-10-11T08:08:07.836" v="10238" actId="571"/>
          <ac:spMkLst>
            <pc:docMk/>
            <pc:sldMk cId="3418351032" sldId="2076137557"/>
            <ac:spMk id="55" creationId="{D252F82C-5A2C-8CE1-099C-5C9F47392DA2}"/>
          </ac:spMkLst>
        </pc:spChg>
        <pc:spChg chg="mod">
          <ac:chgData name="Wei Bai" userId="be857441-a184-4146-8eaa-0e6fb39255fd" providerId="ADAL" clId="{98A8BA91-1ACF-4A1E-B82F-A5A4FA24F25B}" dt="2022-10-11T08:08:07.836" v="10238" actId="571"/>
          <ac:spMkLst>
            <pc:docMk/>
            <pc:sldMk cId="3418351032" sldId="2076137557"/>
            <ac:spMk id="58" creationId="{63DF95CD-9D1F-ACD7-47BA-7DFE901EAB63}"/>
          </ac:spMkLst>
        </pc:spChg>
        <pc:spChg chg="mod">
          <ac:chgData name="Wei Bai" userId="be857441-a184-4146-8eaa-0e6fb39255fd" providerId="ADAL" clId="{98A8BA91-1ACF-4A1E-B82F-A5A4FA24F25B}" dt="2022-10-11T08:08:07.836" v="10238" actId="571"/>
          <ac:spMkLst>
            <pc:docMk/>
            <pc:sldMk cId="3418351032" sldId="2076137557"/>
            <ac:spMk id="60" creationId="{91193AB2-7521-E3C4-5ED3-92A01A3BDB0B}"/>
          </ac:spMkLst>
        </pc:spChg>
        <pc:spChg chg="mod">
          <ac:chgData name="Wei Bai" userId="be857441-a184-4146-8eaa-0e6fb39255fd" providerId="ADAL" clId="{98A8BA91-1ACF-4A1E-B82F-A5A4FA24F25B}" dt="2022-10-11T08:08:07.836" v="10238" actId="571"/>
          <ac:spMkLst>
            <pc:docMk/>
            <pc:sldMk cId="3418351032" sldId="2076137557"/>
            <ac:spMk id="63" creationId="{70AAAD55-0131-8522-FB58-BF2D8EFB9922}"/>
          </ac:spMkLst>
        </pc:spChg>
        <pc:spChg chg="mod">
          <ac:chgData name="Wei Bai" userId="be857441-a184-4146-8eaa-0e6fb39255fd" providerId="ADAL" clId="{98A8BA91-1ACF-4A1E-B82F-A5A4FA24F25B}" dt="2022-10-11T08:08:07.836" v="10238" actId="571"/>
          <ac:spMkLst>
            <pc:docMk/>
            <pc:sldMk cId="3418351032" sldId="2076137557"/>
            <ac:spMk id="65" creationId="{0CDB2B37-973A-A99C-8F5E-B39B72157C7C}"/>
          </ac:spMkLst>
        </pc:spChg>
        <pc:spChg chg="mod">
          <ac:chgData name="Wei Bai" userId="be857441-a184-4146-8eaa-0e6fb39255fd" providerId="ADAL" clId="{98A8BA91-1ACF-4A1E-B82F-A5A4FA24F25B}" dt="2022-10-11T08:08:07.836" v="10238" actId="571"/>
          <ac:spMkLst>
            <pc:docMk/>
            <pc:sldMk cId="3418351032" sldId="2076137557"/>
            <ac:spMk id="68" creationId="{C0859CB2-FEFC-6BC2-C3D8-ABF700BFF945}"/>
          </ac:spMkLst>
        </pc:spChg>
        <pc:spChg chg="mod">
          <ac:chgData name="Wei Bai" userId="be857441-a184-4146-8eaa-0e6fb39255fd" providerId="ADAL" clId="{98A8BA91-1ACF-4A1E-B82F-A5A4FA24F25B}" dt="2022-10-11T08:08:07.836" v="10238" actId="571"/>
          <ac:spMkLst>
            <pc:docMk/>
            <pc:sldMk cId="3418351032" sldId="2076137557"/>
            <ac:spMk id="70" creationId="{E8D6D202-71E8-9887-0EC5-7555BBAA6F69}"/>
          </ac:spMkLst>
        </pc:spChg>
        <pc:spChg chg="mod">
          <ac:chgData name="Wei Bai" userId="be857441-a184-4146-8eaa-0e6fb39255fd" providerId="ADAL" clId="{98A8BA91-1ACF-4A1E-B82F-A5A4FA24F25B}" dt="2022-10-11T08:08:07.836" v="10238" actId="571"/>
          <ac:spMkLst>
            <pc:docMk/>
            <pc:sldMk cId="3418351032" sldId="2076137557"/>
            <ac:spMk id="73" creationId="{5143AB6E-2431-89D2-4DCA-46E4B37310F6}"/>
          </ac:spMkLst>
        </pc:spChg>
        <pc:grpChg chg="add mod">
          <ac:chgData name="Wei Bai" userId="be857441-a184-4146-8eaa-0e6fb39255fd" providerId="ADAL" clId="{98A8BA91-1ACF-4A1E-B82F-A5A4FA24F25B}" dt="2022-10-11T08:02:24.669" v="10231" actId="1076"/>
          <ac:grpSpMkLst>
            <pc:docMk/>
            <pc:sldMk cId="3418351032" sldId="2076137557"/>
            <ac:grpSpMk id="4" creationId="{846F6F26-FEED-74C2-6C90-871C816B6D33}"/>
          </ac:grpSpMkLst>
        </pc:grpChg>
        <pc:grpChg chg="add mod">
          <ac:chgData name="Wei Bai" userId="be857441-a184-4146-8eaa-0e6fb39255fd" providerId="ADAL" clId="{98A8BA91-1ACF-4A1E-B82F-A5A4FA24F25B}" dt="2022-10-11T08:02:24.669" v="10231" actId="1076"/>
          <ac:grpSpMkLst>
            <pc:docMk/>
            <pc:sldMk cId="3418351032" sldId="2076137557"/>
            <ac:grpSpMk id="7" creationId="{E4459C27-A3C3-9CB0-A25F-4BB32DCE47CB}"/>
          </ac:grpSpMkLst>
        </pc:grpChg>
        <pc:grpChg chg="mod">
          <ac:chgData name="Wei Bai" userId="be857441-a184-4146-8eaa-0e6fb39255fd" providerId="ADAL" clId="{98A8BA91-1ACF-4A1E-B82F-A5A4FA24F25B}" dt="2022-10-11T08:02:18.181" v="10230"/>
          <ac:grpSpMkLst>
            <pc:docMk/>
            <pc:sldMk cId="3418351032" sldId="2076137557"/>
            <ac:grpSpMk id="9" creationId="{AD1504A3-A27D-A982-BEFB-A0CAAA7BE53E}"/>
          </ac:grpSpMkLst>
        </pc:grpChg>
        <pc:grpChg chg="add mod">
          <ac:chgData name="Wei Bai" userId="be857441-a184-4146-8eaa-0e6fb39255fd" providerId="ADAL" clId="{98A8BA91-1ACF-4A1E-B82F-A5A4FA24F25B}" dt="2022-10-11T08:02:24.669" v="10231" actId="1076"/>
          <ac:grpSpMkLst>
            <pc:docMk/>
            <pc:sldMk cId="3418351032" sldId="2076137557"/>
            <ac:grpSpMk id="12" creationId="{D441EB77-5D6E-5055-6CFE-CB7494052449}"/>
          </ac:grpSpMkLst>
        </pc:grpChg>
        <pc:grpChg chg="mod">
          <ac:chgData name="Wei Bai" userId="be857441-a184-4146-8eaa-0e6fb39255fd" providerId="ADAL" clId="{98A8BA91-1ACF-4A1E-B82F-A5A4FA24F25B}" dt="2022-10-11T08:02:18.181" v="10230"/>
          <ac:grpSpMkLst>
            <pc:docMk/>
            <pc:sldMk cId="3418351032" sldId="2076137557"/>
            <ac:grpSpMk id="14" creationId="{05EE811B-837C-B0C9-724C-05BA5A3DB6B6}"/>
          </ac:grpSpMkLst>
        </pc:grpChg>
        <pc:grpChg chg="add mod">
          <ac:chgData name="Wei Bai" userId="be857441-a184-4146-8eaa-0e6fb39255fd" providerId="ADAL" clId="{98A8BA91-1ACF-4A1E-B82F-A5A4FA24F25B}" dt="2022-10-11T08:02:24.669" v="10231" actId="1076"/>
          <ac:grpSpMkLst>
            <pc:docMk/>
            <pc:sldMk cId="3418351032" sldId="2076137557"/>
            <ac:grpSpMk id="17" creationId="{582B6C41-9B84-66A6-201A-04AF97C543F3}"/>
          </ac:grpSpMkLst>
        </pc:grpChg>
        <pc:grpChg chg="mod">
          <ac:chgData name="Wei Bai" userId="be857441-a184-4146-8eaa-0e6fb39255fd" providerId="ADAL" clId="{98A8BA91-1ACF-4A1E-B82F-A5A4FA24F25B}" dt="2022-10-11T08:02:18.181" v="10230"/>
          <ac:grpSpMkLst>
            <pc:docMk/>
            <pc:sldMk cId="3418351032" sldId="2076137557"/>
            <ac:grpSpMk id="19" creationId="{69153ECF-EF68-F984-13C8-DA713C8E5AF4}"/>
          </ac:grpSpMkLst>
        </pc:grpChg>
        <pc:grpChg chg="add mod">
          <ac:chgData name="Wei Bai" userId="be857441-a184-4146-8eaa-0e6fb39255fd" providerId="ADAL" clId="{98A8BA91-1ACF-4A1E-B82F-A5A4FA24F25B}" dt="2022-10-11T08:02:24.669" v="10231" actId="1076"/>
          <ac:grpSpMkLst>
            <pc:docMk/>
            <pc:sldMk cId="3418351032" sldId="2076137557"/>
            <ac:grpSpMk id="22" creationId="{686D5731-553E-DE05-9E44-E0BDE69B28A4}"/>
          </ac:grpSpMkLst>
        </pc:grpChg>
        <pc:grpChg chg="mod">
          <ac:chgData name="Wei Bai" userId="be857441-a184-4146-8eaa-0e6fb39255fd" providerId="ADAL" clId="{98A8BA91-1ACF-4A1E-B82F-A5A4FA24F25B}" dt="2022-10-11T08:02:18.181" v="10230"/>
          <ac:grpSpMkLst>
            <pc:docMk/>
            <pc:sldMk cId="3418351032" sldId="2076137557"/>
            <ac:grpSpMk id="24" creationId="{D0DAC2E6-A989-687E-A869-9CFE8D5B3BB4}"/>
          </ac:grpSpMkLst>
        </pc:grpChg>
        <pc:grpChg chg="add mod">
          <ac:chgData name="Wei Bai" userId="be857441-a184-4146-8eaa-0e6fb39255fd" providerId="ADAL" clId="{98A8BA91-1ACF-4A1E-B82F-A5A4FA24F25B}" dt="2022-10-11T08:02:24.669" v="10231" actId="1076"/>
          <ac:grpSpMkLst>
            <pc:docMk/>
            <pc:sldMk cId="3418351032" sldId="2076137557"/>
            <ac:grpSpMk id="27" creationId="{2932C9AF-53C2-091D-7ECB-467D30BE325A}"/>
          </ac:grpSpMkLst>
        </pc:grpChg>
        <pc:grpChg chg="mod">
          <ac:chgData name="Wei Bai" userId="be857441-a184-4146-8eaa-0e6fb39255fd" providerId="ADAL" clId="{98A8BA91-1ACF-4A1E-B82F-A5A4FA24F25B}" dt="2022-10-11T08:02:18.181" v="10230"/>
          <ac:grpSpMkLst>
            <pc:docMk/>
            <pc:sldMk cId="3418351032" sldId="2076137557"/>
            <ac:grpSpMk id="28" creationId="{FED4F083-D466-D98A-8D66-B52B05DB84C4}"/>
          </ac:grpSpMkLst>
        </pc:grpChg>
        <pc:grpChg chg="del mod">
          <ac:chgData name="Wei Bai" userId="be857441-a184-4146-8eaa-0e6fb39255fd" providerId="ADAL" clId="{98A8BA91-1ACF-4A1E-B82F-A5A4FA24F25B}" dt="2022-10-11T08:07:53.473" v="10235" actId="478"/>
          <ac:grpSpMkLst>
            <pc:docMk/>
            <pc:sldMk cId="3418351032" sldId="2076137557"/>
            <ac:grpSpMk id="30" creationId="{157465F8-60AB-FF48-8A23-DC20038E31AC}"/>
          </ac:grpSpMkLst>
        </pc:grpChg>
        <pc:grpChg chg="add mod">
          <ac:chgData name="Wei Bai" userId="be857441-a184-4146-8eaa-0e6fb39255fd" providerId="ADAL" clId="{98A8BA91-1ACF-4A1E-B82F-A5A4FA24F25B}" dt="2022-10-11T08:02:24.669" v="10231" actId="1076"/>
          <ac:grpSpMkLst>
            <pc:docMk/>
            <pc:sldMk cId="3418351032" sldId="2076137557"/>
            <ac:grpSpMk id="43" creationId="{4AF9B528-4674-E2CD-646B-9793DDF6AC73}"/>
          </ac:grpSpMkLst>
        </pc:grpChg>
        <pc:grpChg chg="add mod">
          <ac:chgData name="Wei Bai" userId="be857441-a184-4146-8eaa-0e6fb39255fd" providerId="ADAL" clId="{98A8BA91-1ACF-4A1E-B82F-A5A4FA24F25B}" dt="2022-10-11T08:08:07.836" v="10238" actId="571"/>
          <ac:grpSpMkLst>
            <pc:docMk/>
            <pc:sldMk cId="3418351032" sldId="2076137557"/>
            <ac:grpSpMk id="54" creationId="{FDF2F369-46F9-8CAC-6056-564CC9D2D8A0}"/>
          </ac:grpSpMkLst>
        </pc:grpChg>
        <pc:grpChg chg="mod">
          <ac:chgData name="Wei Bai" userId="be857441-a184-4146-8eaa-0e6fb39255fd" providerId="ADAL" clId="{98A8BA91-1ACF-4A1E-B82F-A5A4FA24F25B}" dt="2022-10-11T08:08:07.836" v="10238" actId="571"/>
          <ac:grpSpMkLst>
            <pc:docMk/>
            <pc:sldMk cId="3418351032" sldId="2076137557"/>
            <ac:grpSpMk id="56" creationId="{23A257D9-A5BE-718E-6C49-5A7C33407470}"/>
          </ac:grpSpMkLst>
        </pc:grpChg>
        <pc:grpChg chg="add mod">
          <ac:chgData name="Wei Bai" userId="be857441-a184-4146-8eaa-0e6fb39255fd" providerId="ADAL" clId="{98A8BA91-1ACF-4A1E-B82F-A5A4FA24F25B}" dt="2022-10-11T08:08:07.836" v="10238" actId="571"/>
          <ac:grpSpMkLst>
            <pc:docMk/>
            <pc:sldMk cId="3418351032" sldId="2076137557"/>
            <ac:grpSpMk id="59" creationId="{56331B05-78CC-B125-5B90-184217B137A7}"/>
          </ac:grpSpMkLst>
        </pc:grpChg>
        <pc:grpChg chg="mod">
          <ac:chgData name="Wei Bai" userId="be857441-a184-4146-8eaa-0e6fb39255fd" providerId="ADAL" clId="{98A8BA91-1ACF-4A1E-B82F-A5A4FA24F25B}" dt="2022-10-11T08:08:07.836" v="10238" actId="571"/>
          <ac:grpSpMkLst>
            <pc:docMk/>
            <pc:sldMk cId="3418351032" sldId="2076137557"/>
            <ac:grpSpMk id="61" creationId="{5A900722-EAB9-1AF6-BCCC-5D6C505E578A}"/>
          </ac:grpSpMkLst>
        </pc:grpChg>
        <pc:grpChg chg="add mod">
          <ac:chgData name="Wei Bai" userId="be857441-a184-4146-8eaa-0e6fb39255fd" providerId="ADAL" clId="{98A8BA91-1ACF-4A1E-B82F-A5A4FA24F25B}" dt="2022-10-11T08:08:07.836" v="10238" actId="571"/>
          <ac:grpSpMkLst>
            <pc:docMk/>
            <pc:sldMk cId="3418351032" sldId="2076137557"/>
            <ac:grpSpMk id="64" creationId="{C5132678-5FA9-D20D-6BFE-2B3CC162F7BA}"/>
          </ac:grpSpMkLst>
        </pc:grpChg>
        <pc:grpChg chg="mod">
          <ac:chgData name="Wei Bai" userId="be857441-a184-4146-8eaa-0e6fb39255fd" providerId="ADAL" clId="{98A8BA91-1ACF-4A1E-B82F-A5A4FA24F25B}" dt="2022-10-11T08:08:07.836" v="10238" actId="571"/>
          <ac:grpSpMkLst>
            <pc:docMk/>
            <pc:sldMk cId="3418351032" sldId="2076137557"/>
            <ac:grpSpMk id="66" creationId="{778EFD3D-9284-0032-AAFA-6D6ABADAB76A}"/>
          </ac:grpSpMkLst>
        </pc:grpChg>
        <pc:grpChg chg="add mod">
          <ac:chgData name="Wei Bai" userId="be857441-a184-4146-8eaa-0e6fb39255fd" providerId="ADAL" clId="{98A8BA91-1ACF-4A1E-B82F-A5A4FA24F25B}" dt="2022-10-11T08:08:07.836" v="10238" actId="571"/>
          <ac:grpSpMkLst>
            <pc:docMk/>
            <pc:sldMk cId="3418351032" sldId="2076137557"/>
            <ac:grpSpMk id="69" creationId="{835065BE-C8F6-68F3-67F2-0ED41F7DFD0D}"/>
          </ac:grpSpMkLst>
        </pc:grpChg>
        <pc:grpChg chg="mod">
          <ac:chgData name="Wei Bai" userId="be857441-a184-4146-8eaa-0e6fb39255fd" providerId="ADAL" clId="{98A8BA91-1ACF-4A1E-B82F-A5A4FA24F25B}" dt="2022-10-11T08:08:07.836" v="10238" actId="571"/>
          <ac:grpSpMkLst>
            <pc:docMk/>
            <pc:sldMk cId="3418351032" sldId="2076137557"/>
            <ac:grpSpMk id="71" creationId="{75505651-2E20-CD34-57AF-9737B8919DAC}"/>
          </ac:grpSpMkLst>
        </pc:grpChg>
        <pc:grpChg chg="add">
          <ac:chgData name="Wei Bai" userId="be857441-a184-4146-8eaa-0e6fb39255fd" providerId="ADAL" clId="{98A8BA91-1ACF-4A1E-B82F-A5A4FA24F25B}" dt="2022-10-11T08:08:51.892" v="10242" actId="164"/>
          <ac:grpSpMkLst>
            <pc:docMk/>
            <pc:sldMk cId="3418351032" sldId="2076137557"/>
            <ac:grpSpMk id="74" creationId="{2AA0B732-9C5E-9FBD-1233-1049D2E7BFE6}"/>
          </ac:grpSpMkLst>
        </pc:grpChg>
        <pc:cxnChg chg="mod">
          <ac:chgData name="Wei Bai" userId="be857441-a184-4146-8eaa-0e6fb39255fd" providerId="ADAL" clId="{98A8BA91-1ACF-4A1E-B82F-A5A4FA24F25B}" dt="2022-10-11T08:02:24.669" v="10231" actId="1076"/>
          <ac:cxnSpMkLst>
            <pc:docMk/>
            <pc:sldMk cId="3418351032" sldId="2076137557"/>
            <ac:cxnSpMk id="5" creationId="{65F77B4B-A598-81EA-55CA-878E562AC9C2}"/>
          </ac:cxnSpMkLst>
        </pc:cxnChg>
        <pc:cxnChg chg="mod">
          <ac:chgData name="Wei Bai" userId="be857441-a184-4146-8eaa-0e6fb39255fd" providerId="ADAL" clId="{98A8BA91-1ACF-4A1E-B82F-A5A4FA24F25B}" dt="2022-10-11T08:02:18.181" v="10230"/>
          <ac:cxnSpMkLst>
            <pc:docMk/>
            <pc:sldMk cId="3418351032" sldId="2076137557"/>
            <ac:cxnSpMk id="10" creationId="{69CEA470-E7F8-F815-B5E5-96DC1F51CFF6}"/>
          </ac:cxnSpMkLst>
        </pc:cxnChg>
        <pc:cxnChg chg="mod">
          <ac:chgData name="Wei Bai" userId="be857441-a184-4146-8eaa-0e6fb39255fd" providerId="ADAL" clId="{98A8BA91-1ACF-4A1E-B82F-A5A4FA24F25B}" dt="2022-10-11T08:02:18.181" v="10230"/>
          <ac:cxnSpMkLst>
            <pc:docMk/>
            <pc:sldMk cId="3418351032" sldId="2076137557"/>
            <ac:cxnSpMk id="15" creationId="{91F5A2F7-E7A0-B2B7-5D60-C9E2C6A64E62}"/>
          </ac:cxnSpMkLst>
        </pc:cxnChg>
        <pc:cxnChg chg="mod">
          <ac:chgData name="Wei Bai" userId="be857441-a184-4146-8eaa-0e6fb39255fd" providerId="ADAL" clId="{98A8BA91-1ACF-4A1E-B82F-A5A4FA24F25B}" dt="2022-10-11T08:02:18.181" v="10230"/>
          <ac:cxnSpMkLst>
            <pc:docMk/>
            <pc:sldMk cId="3418351032" sldId="2076137557"/>
            <ac:cxnSpMk id="20" creationId="{8BA7F175-130E-8ED7-4027-DFC33855E177}"/>
          </ac:cxnSpMkLst>
        </pc:cxnChg>
        <pc:cxnChg chg="mod">
          <ac:chgData name="Wei Bai" userId="be857441-a184-4146-8eaa-0e6fb39255fd" providerId="ADAL" clId="{98A8BA91-1ACF-4A1E-B82F-A5A4FA24F25B}" dt="2022-10-11T08:02:18.181" v="10230"/>
          <ac:cxnSpMkLst>
            <pc:docMk/>
            <pc:sldMk cId="3418351032" sldId="2076137557"/>
            <ac:cxnSpMk id="25" creationId="{61EF38F8-7183-B0D4-7C3C-A9D49401A0DA}"/>
          </ac:cxnSpMkLst>
        </pc:cxnChg>
        <pc:cxnChg chg="del mod">
          <ac:chgData name="Wei Bai" userId="be857441-a184-4146-8eaa-0e6fb39255fd" providerId="ADAL" clId="{98A8BA91-1ACF-4A1E-B82F-A5A4FA24F25B}" dt="2022-10-11T08:07:56.690" v="10237" actId="478"/>
          <ac:cxnSpMkLst>
            <pc:docMk/>
            <pc:sldMk cId="3418351032" sldId="2076137557"/>
            <ac:cxnSpMk id="32" creationId="{37E0EDA3-4C62-8433-F18A-4504E9728435}"/>
          </ac:cxnSpMkLst>
        </pc:cxnChg>
        <pc:cxnChg chg="mod">
          <ac:chgData name="Wei Bai" userId="be857441-a184-4146-8eaa-0e6fb39255fd" providerId="ADAL" clId="{98A8BA91-1ACF-4A1E-B82F-A5A4FA24F25B}" dt="2022-10-11T08:02:18.181" v="10230"/>
          <ac:cxnSpMkLst>
            <pc:docMk/>
            <pc:sldMk cId="3418351032" sldId="2076137557"/>
            <ac:cxnSpMk id="36" creationId="{4DC40DFB-8FCB-4FC8-FFB8-D642FE27B69A}"/>
          </ac:cxnSpMkLst>
        </pc:cxnChg>
        <pc:cxnChg chg="mod">
          <ac:chgData name="Wei Bai" userId="be857441-a184-4146-8eaa-0e6fb39255fd" providerId="ADAL" clId="{98A8BA91-1ACF-4A1E-B82F-A5A4FA24F25B}" dt="2022-10-11T08:02:18.181" v="10230"/>
          <ac:cxnSpMkLst>
            <pc:docMk/>
            <pc:sldMk cId="3418351032" sldId="2076137557"/>
            <ac:cxnSpMk id="37" creationId="{DED80B34-B470-DF79-1FF2-A7515C5A8550}"/>
          </ac:cxnSpMkLst>
        </pc:cxnChg>
        <pc:cxnChg chg="mod">
          <ac:chgData name="Wei Bai" userId="be857441-a184-4146-8eaa-0e6fb39255fd" providerId="ADAL" clId="{98A8BA91-1ACF-4A1E-B82F-A5A4FA24F25B}" dt="2022-10-11T08:02:18.181" v="10230"/>
          <ac:cxnSpMkLst>
            <pc:docMk/>
            <pc:sldMk cId="3418351032" sldId="2076137557"/>
            <ac:cxnSpMk id="41" creationId="{D0AB0813-5490-127B-7385-382FF6D5B63B}"/>
          </ac:cxnSpMkLst>
        </pc:cxnChg>
        <pc:cxnChg chg="mod">
          <ac:chgData name="Wei Bai" userId="be857441-a184-4146-8eaa-0e6fb39255fd" providerId="ADAL" clId="{98A8BA91-1ACF-4A1E-B82F-A5A4FA24F25B}" dt="2022-10-11T08:02:18.181" v="10230"/>
          <ac:cxnSpMkLst>
            <pc:docMk/>
            <pc:sldMk cId="3418351032" sldId="2076137557"/>
            <ac:cxnSpMk id="46" creationId="{0BC3330A-0C39-D65C-D166-8828248770E9}"/>
          </ac:cxnSpMkLst>
        </pc:cxnChg>
        <pc:cxnChg chg="mod">
          <ac:chgData name="Wei Bai" userId="be857441-a184-4146-8eaa-0e6fb39255fd" providerId="ADAL" clId="{98A8BA91-1ACF-4A1E-B82F-A5A4FA24F25B}" dt="2022-10-11T08:02:18.181" v="10230"/>
          <ac:cxnSpMkLst>
            <pc:docMk/>
            <pc:sldMk cId="3418351032" sldId="2076137557"/>
            <ac:cxnSpMk id="47" creationId="{85BEC13B-B0E0-95DC-18C2-C2D378E8379A}"/>
          </ac:cxnSpMkLst>
        </pc:cxnChg>
        <pc:cxnChg chg="mod">
          <ac:chgData name="Wei Bai" userId="be857441-a184-4146-8eaa-0e6fb39255fd" providerId="ADAL" clId="{98A8BA91-1ACF-4A1E-B82F-A5A4FA24F25B}" dt="2022-10-11T08:02:18.181" v="10230"/>
          <ac:cxnSpMkLst>
            <pc:docMk/>
            <pc:sldMk cId="3418351032" sldId="2076137557"/>
            <ac:cxnSpMk id="51" creationId="{59992B20-183A-689A-3BCF-8EA134965DB7}"/>
          </ac:cxnSpMkLst>
        </pc:cxnChg>
        <pc:cxnChg chg="mod">
          <ac:chgData name="Wei Bai" userId="be857441-a184-4146-8eaa-0e6fb39255fd" providerId="ADAL" clId="{98A8BA91-1ACF-4A1E-B82F-A5A4FA24F25B}" dt="2022-10-11T08:08:07.836" v="10238" actId="571"/>
          <ac:cxnSpMkLst>
            <pc:docMk/>
            <pc:sldMk cId="3418351032" sldId="2076137557"/>
            <ac:cxnSpMk id="57" creationId="{C7C73934-DBDF-DDA9-5BB2-80616E6E4A48}"/>
          </ac:cxnSpMkLst>
        </pc:cxnChg>
        <pc:cxnChg chg="mod">
          <ac:chgData name="Wei Bai" userId="be857441-a184-4146-8eaa-0e6fb39255fd" providerId="ADAL" clId="{98A8BA91-1ACF-4A1E-B82F-A5A4FA24F25B}" dt="2022-10-11T08:08:07.836" v="10238" actId="571"/>
          <ac:cxnSpMkLst>
            <pc:docMk/>
            <pc:sldMk cId="3418351032" sldId="2076137557"/>
            <ac:cxnSpMk id="62" creationId="{E11F247F-536F-1286-E570-32905C98CC79}"/>
          </ac:cxnSpMkLst>
        </pc:cxnChg>
        <pc:cxnChg chg="mod">
          <ac:chgData name="Wei Bai" userId="be857441-a184-4146-8eaa-0e6fb39255fd" providerId="ADAL" clId="{98A8BA91-1ACF-4A1E-B82F-A5A4FA24F25B}" dt="2022-10-11T08:08:07.836" v="10238" actId="571"/>
          <ac:cxnSpMkLst>
            <pc:docMk/>
            <pc:sldMk cId="3418351032" sldId="2076137557"/>
            <ac:cxnSpMk id="67" creationId="{93151ACB-0B4C-0543-353E-300F328CA287}"/>
          </ac:cxnSpMkLst>
        </pc:cxnChg>
        <pc:cxnChg chg="mod">
          <ac:chgData name="Wei Bai" userId="be857441-a184-4146-8eaa-0e6fb39255fd" providerId="ADAL" clId="{98A8BA91-1ACF-4A1E-B82F-A5A4FA24F25B}" dt="2022-10-11T08:08:07.836" v="10238" actId="571"/>
          <ac:cxnSpMkLst>
            <pc:docMk/>
            <pc:sldMk cId="3418351032" sldId="2076137557"/>
            <ac:cxnSpMk id="72" creationId="{B59EA95F-8510-DF60-F17F-1FAC68048EE1}"/>
          </ac:cxnSpMkLst>
        </pc:cxnChg>
      </pc:sldChg>
      <pc:sldChg chg="addSp delSp modSp add mod">
        <pc:chgData name="Wei Bai" userId="be857441-a184-4146-8eaa-0e6fb39255fd" providerId="ADAL" clId="{98A8BA91-1ACF-4A1E-B82F-A5A4FA24F25B}" dt="2022-10-11T09:32:13.929" v="11655" actId="20577"/>
        <pc:sldMkLst>
          <pc:docMk/>
          <pc:sldMk cId="3788697635" sldId="2076137558"/>
        </pc:sldMkLst>
        <pc:spChg chg="mod">
          <ac:chgData name="Wei Bai" userId="be857441-a184-4146-8eaa-0e6fb39255fd" providerId="ADAL" clId="{98A8BA91-1ACF-4A1E-B82F-A5A4FA24F25B}" dt="2022-10-11T08:12:15.731" v="10348" actId="20577"/>
          <ac:spMkLst>
            <pc:docMk/>
            <pc:sldMk cId="3788697635" sldId="2076137558"/>
            <ac:spMk id="2" creationId="{5D4180CA-8A62-4220-B72B-0782A0388869}"/>
          </ac:spMkLst>
        </pc:spChg>
        <pc:spChg chg="add del mod">
          <ac:chgData name="Wei Bai" userId="be857441-a184-4146-8eaa-0e6fb39255fd" providerId="ADAL" clId="{98A8BA91-1ACF-4A1E-B82F-A5A4FA24F25B}" dt="2022-10-11T09:21:55.736" v="11121" actId="478"/>
          <ac:spMkLst>
            <pc:docMk/>
            <pc:sldMk cId="3788697635" sldId="2076137558"/>
            <ac:spMk id="3" creationId="{EA03787E-A84F-020A-1C09-E294407A8B3B}"/>
          </ac:spMkLst>
        </pc:spChg>
        <pc:spChg chg="add mod">
          <ac:chgData name="Wei Bai" userId="be857441-a184-4146-8eaa-0e6fb39255fd" providerId="ADAL" clId="{98A8BA91-1ACF-4A1E-B82F-A5A4FA24F25B}" dt="2022-10-11T09:32:13.929" v="11655" actId="20577"/>
          <ac:spMkLst>
            <pc:docMk/>
            <pc:sldMk cId="3788697635" sldId="2076137558"/>
            <ac:spMk id="4" creationId="{F3F5AC9A-4C76-925B-2FB7-1A8137FBD822}"/>
          </ac:spMkLst>
        </pc:spChg>
        <pc:spChg chg="mod">
          <ac:chgData name="Wei Bai" userId="be857441-a184-4146-8eaa-0e6fb39255fd" providerId="ADAL" clId="{98A8BA91-1ACF-4A1E-B82F-A5A4FA24F25B}" dt="2022-10-11T09:04:41.126" v="11018" actId="1076"/>
          <ac:spMkLst>
            <pc:docMk/>
            <pc:sldMk cId="3788697635" sldId="2076137558"/>
            <ac:spMk id="6" creationId="{C4C603D8-13AF-410A-8795-23FB768A9C9C}"/>
          </ac:spMkLst>
        </pc:spChg>
      </pc:sldChg>
      <pc:sldChg chg="addSp delSp modSp new mod">
        <pc:chgData name="Wei Bai" userId="be857441-a184-4146-8eaa-0e6fb39255fd" providerId="ADAL" clId="{98A8BA91-1ACF-4A1E-B82F-A5A4FA24F25B}" dt="2022-10-11T08:34:19.780" v="10514" actId="20577"/>
        <pc:sldMkLst>
          <pc:docMk/>
          <pc:sldMk cId="12786140" sldId="2076137559"/>
        </pc:sldMkLst>
        <pc:spChg chg="mod">
          <ac:chgData name="Wei Bai" userId="be857441-a184-4146-8eaa-0e6fb39255fd" providerId="ADAL" clId="{98A8BA91-1ACF-4A1E-B82F-A5A4FA24F25B}" dt="2022-10-11T08:34:19.780" v="10514" actId="20577"/>
          <ac:spMkLst>
            <pc:docMk/>
            <pc:sldMk cId="12786140" sldId="2076137559"/>
            <ac:spMk id="2" creationId="{66D251CA-E200-97F8-DEC1-BBD8AFE0DAB1}"/>
          </ac:spMkLst>
        </pc:spChg>
        <pc:spChg chg="del">
          <ac:chgData name="Wei Bai" userId="be857441-a184-4146-8eaa-0e6fb39255fd" providerId="ADAL" clId="{98A8BA91-1ACF-4A1E-B82F-A5A4FA24F25B}" dt="2022-10-11T08:21:39.069" v="10409" actId="478"/>
          <ac:spMkLst>
            <pc:docMk/>
            <pc:sldMk cId="12786140" sldId="2076137559"/>
            <ac:spMk id="3" creationId="{46E14BA8-AA31-E8D0-CB6E-2DF1ECB033D7}"/>
          </ac:spMkLst>
        </pc:spChg>
        <pc:spChg chg="mod">
          <ac:chgData name="Wei Bai" userId="be857441-a184-4146-8eaa-0e6fb39255fd" providerId="ADAL" clId="{98A8BA91-1ACF-4A1E-B82F-A5A4FA24F25B}" dt="2022-10-11T08:21:39.592" v="10410"/>
          <ac:spMkLst>
            <pc:docMk/>
            <pc:sldMk cId="12786140" sldId="2076137559"/>
            <ac:spMk id="6" creationId="{DA20B913-A008-6E52-7E6B-E99F6CA095F2}"/>
          </ac:spMkLst>
        </pc:spChg>
        <pc:spChg chg="mod">
          <ac:chgData name="Wei Bai" userId="be857441-a184-4146-8eaa-0e6fb39255fd" providerId="ADAL" clId="{98A8BA91-1ACF-4A1E-B82F-A5A4FA24F25B}" dt="2022-10-11T08:21:39.592" v="10410"/>
          <ac:spMkLst>
            <pc:docMk/>
            <pc:sldMk cId="12786140" sldId="2076137559"/>
            <ac:spMk id="7" creationId="{6D97FD49-BDD5-06E4-A70E-CE895810EE1F}"/>
          </ac:spMkLst>
        </pc:spChg>
        <pc:spChg chg="add del mod">
          <ac:chgData name="Wei Bai" userId="be857441-a184-4146-8eaa-0e6fb39255fd" providerId="ADAL" clId="{98A8BA91-1ACF-4A1E-B82F-A5A4FA24F25B}" dt="2022-10-11T08:21:58.944" v="10413"/>
          <ac:spMkLst>
            <pc:docMk/>
            <pc:sldMk cId="12786140" sldId="2076137559"/>
            <ac:spMk id="9" creationId="{D365D3BA-CD18-7EA1-CF65-3EA19A034B0A}"/>
          </ac:spMkLst>
        </pc:spChg>
        <pc:spChg chg="add del mod">
          <ac:chgData name="Wei Bai" userId="be857441-a184-4146-8eaa-0e6fb39255fd" providerId="ADAL" clId="{98A8BA91-1ACF-4A1E-B82F-A5A4FA24F25B}" dt="2022-10-11T08:21:58.944" v="10413"/>
          <ac:spMkLst>
            <pc:docMk/>
            <pc:sldMk cId="12786140" sldId="2076137559"/>
            <ac:spMk id="13" creationId="{7087574A-D327-1268-CBFE-EB837555AC5A}"/>
          </ac:spMkLst>
        </pc:spChg>
        <pc:spChg chg="add del mod">
          <ac:chgData name="Wei Bai" userId="be857441-a184-4146-8eaa-0e6fb39255fd" providerId="ADAL" clId="{98A8BA91-1ACF-4A1E-B82F-A5A4FA24F25B}" dt="2022-10-11T08:21:58.944" v="10413"/>
          <ac:spMkLst>
            <pc:docMk/>
            <pc:sldMk cId="12786140" sldId="2076137559"/>
            <ac:spMk id="14" creationId="{3D81B903-4F99-48C5-C1C1-88228CE79107}"/>
          </ac:spMkLst>
        </pc:spChg>
        <pc:spChg chg="add del mod">
          <ac:chgData name="Wei Bai" userId="be857441-a184-4146-8eaa-0e6fb39255fd" providerId="ADAL" clId="{98A8BA91-1ACF-4A1E-B82F-A5A4FA24F25B}" dt="2022-10-11T08:21:58.944" v="10413"/>
          <ac:spMkLst>
            <pc:docMk/>
            <pc:sldMk cId="12786140" sldId="2076137559"/>
            <ac:spMk id="15" creationId="{4013CA11-FED5-0B9B-0071-084553C09640}"/>
          </ac:spMkLst>
        </pc:spChg>
        <pc:spChg chg="add del mod">
          <ac:chgData name="Wei Bai" userId="be857441-a184-4146-8eaa-0e6fb39255fd" providerId="ADAL" clId="{98A8BA91-1ACF-4A1E-B82F-A5A4FA24F25B}" dt="2022-10-11T08:21:58.944" v="10413"/>
          <ac:spMkLst>
            <pc:docMk/>
            <pc:sldMk cId="12786140" sldId="2076137559"/>
            <ac:spMk id="16" creationId="{D10F7A9E-39B2-5245-9540-C96DC114FA48}"/>
          </ac:spMkLst>
        </pc:spChg>
        <pc:spChg chg="add del mod">
          <ac:chgData name="Wei Bai" userId="be857441-a184-4146-8eaa-0e6fb39255fd" providerId="ADAL" clId="{98A8BA91-1ACF-4A1E-B82F-A5A4FA24F25B}" dt="2022-10-11T08:21:58.944" v="10413"/>
          <ac:spMkLst>
            <pc:docMk/>
            <pc:sldMk cId="12786140" sldId="2076137559"/>
            <ac:spMk id="17" creationId="{9BD6CFAD-79FB-72BD-3B57-4FAA616F650C}"/>
          </ac:spMkLst>
        </pc:spChg>
        <pc:spChg chg="add del mod">
          <ac:chgData name="Wei Bai" userId="be857441-a184-4146-8eaa-0e6fb39255fd" providerId="ADAL" clId="{98A8BA91-1ACF-4A1E-B82F-A5A4FA24F25B}" dt="2022-10-11T08:21:58.944" v="10413"/>
          <ac:spMkLst>
            <pc:docMk/>
            <pc:sldMk cId="12786140" sldId="2076137559"/>
            <ac:spMk id="19" creationId="{CA5CC158-84DD-4523-B734-D1DA7D20E20A}"/>
          </ac:spMkLst>
        </pc:spChg>
        <pc:spChg chg="add del mod">
          <ac:chgData name="Wei Bai" userId="be857441-a184-4146-8eaa-0e6fb39255fd" providerId="ADAL" clId="{98A8BA91-1ACF-4A1E-B82F-A5A4FA24F25B}" dt="2022-10-11T08:21:58.944" v="10413"/>
          <ac:spMkLst>
            <pc:docMk/>
            <pc:sldMk cId="12786140" sldId="2076137559"/>
            <ac:spMk id="25" creationId="{0DBA098F-B385-36B8-869C-CF0FADC14488}"/>
          </ac:spMkLst>
        </pc:spChg>
        <pc:spChg chg="add del mod">
          <ac:chgData name="Wei Bai" userId="be857441-a184-4146-8eaa-0e6fb39255fd" providerId="ADAL" clId="{98A8BA91-1ACF-4A1E-B82F-A5A4FA24F25B}" dt="2022-10-11T08:21:58.944" v="10413"/>
          <ac:spMkLst>
            <pc:docMk/>
            <pc:sldMk cId="12786140" sldId="2076137559"/>
            <ac:spMk id="26" creationId="{37E30A22-F217-6F3A-A18C-F49C8BADE335}"/>
          </ac:spMkLst>
        </pc:spChg>
        <pc:spChg chg="add del mod">
          <ac:chgData name="Wei Bai" userId="be857441-a184-4146-8eaa-0e6fb39255fd" providerId="ADAL" clId="{98A8BA91-1ACF-4A1E-B82F-A5A4FA24F25B}" dt="2022-10-11T08:21:58.944" v="10413"/>
          <ac:spMkLst>
            <pc:docMk/>
            <pc:sldMk cId="12786140" sldId="2076137559"/>
            <ac:spMk id="27" creationId="{75AF5AD0-391D-67B7-DE75-C42BEB8D482C}"/>
          </ac:spMkLst>
        </pc:spChg>
        <pc:spChg chg="add del mod">
          <ac:chgData name="Wei Bai" userId="be857441-a184-4146-8eaa-0e6fb39255fd" providerId="ADAL" clId="{98A8BA91-1ACF-4A1E-B82F-A5A4FA24F25B}" dt="2022-10-11T08:21:58.944" v="10413"/>
          <ac:spMkLst>
            <pc:docMk/>
            <pc:sldMk cId="12786140" sldId="2076137559"/>
            <ac:spMk id="28" creationId="{6C4B2221-DB9F-8951-AADC-A780F3B7BB6C}"/>
          </ac:spMkLst>
        </pc:spChg>
        <pc:spChg chg="add del mod">
          <ac:chgData name="Wei Bai" userId="be857441-a184-4146-8eaa-0e6fb39255fd" providerId="ADAL" clId="{98A8BA91-1ACF-4A1E-B82F-A5A4FA24F25B}" dt="2022-10-11T08:21:58.944" v="10413"/>
          <ac:spMkLst>
            <pc:docMk/>
            <pc:sldMk cId="12786140" sldId="2076137559"/>
            <ac:spMk id="29" creationId="{B5D8104F-FC6F-AF57-09AC-A7DB6EDD5077}"/>
          </ac:spMkLst>
        </pc:spChg>
        <pc:spChg chg="add del mod">
          <ac:chgData name="Wei Bai" userId="be857441-a184-4146-8eaa-0e6fb39255fd" providerId="ADAL" clId="{98A8BA91-1ACF-4A1E-B82F-A5A4FA24F25B}" dt="2022-10-11T08:21:58.944" v="10413"/>
          <ac:spMkLst>
            <pc:docMk/>
            <pc:sldMk cId="12786140" sldId="2076137559"/>
            <ac:spMk id="31" creationId="{F2A74310-F5F7-A3A2-3226-CE5B35F8203B}"/>
          </ac:spMkLst>
        </pc:spChg>
        <pc:spChg chg="add del mod">
          <ac:chgData name="Wei Bai" userId="be857441-a184-4146-8eaa-0e6fb39255fd" providerId="ADAL" clId="{98A8BA91-1ACF-4A1E-B82F-A5A4FA24F25B}" dt="2022-10-11T08:21:58.944" v="10413"/>
          <ac:spMkLst>
            <pc:docMk/>
            <pc:sldMk cId="12786140" sldId="2076137559"/>
            <ac:spMk id="33" creationId="{09A8776A-3251-2234-8B46-EE20422F0FE5}"/>
          </ac:spMkLst>
        </pc:spChg>
        <pc:spChg chg="add del mod">
          <ac:chgData name="Wei Bai" userId="be857441-a184-4146-8eaa-0e6fb39255fd" providerId="ADAL" clId="{98A8BA91-1ACF-4A1E-B82F-A5A4FA24F25B}" dt="2022-10-11T08:21:58.944" v="10413"/>
          <ac:spMkLst>
            <pc:docMk/>
            <pc:sldMk cId="12786140" sldId="2076137559"/>
            <ac:spMk id="34" creationId="{6F550163-2823-0B97-0143-A407F288180D}"/>
          </ac:spMkLst>
        </pc:spChg>
        <pc:spChg chg="add del mod">
          <ac:chgData name="Wei Bai" userId="be857441-a184-4146-8eaa-0e6fb39255fd" providerId="ADAL" clId="{98A8BA91-1ACF-4A1E-B82F-A5A4FA24F25B}" dt="2022-10-11T08:21:58.944" v="10413"/>
          <ac:spMkLst>
            <pc:docMk/>
            <pc:sldMk cId="12786140" sldId="2076137559"/>
            <ac:spMk id="35" creationId="{ECC61FFB-4ED1-B9FA-0637-D2DF01C2B1DF}"/>
          </ac:spMkLst>
        </pc:spChg>
        <pc:spChg chg="add del mod">
          <ac:chgData name="Wei Bai" userId="be857441-a184-4146-8eaa-0e6fb39255fd" providerId="ADAL" clId="{98A8BA91-1ACF-4A1E-B82F-A5A4FA24F25B}" dt="2022-10-11T08:21:58.944" v="10413"/>
          <ac:spMkLst>
            <pc:docMk/>
            <pc:sldMk cId="12786140" sldId="2076137559"/>
            <ac:spMk id="36" creationId="{B813A32E-47BA-AE73-5E84-AA08F9131AFA}"/>
          </ac:spMkLst>
        </pc:spChg>
        <pc:spChg chg="add del mod">
          <ac:chgData name="Wei Bai" userId="be857441-a184-4146-8eaa-0e6fb39255fd" providerId="ADAL" clId="{98A8BA91-1ACF-4A1E-B82F-A5A4FA24F25B}" dt="2022-10-11T08:21:58.944" v="10413"/>
          <ac:spMkLst>
            <pc:docMk/>
            <pc:sldMk cId="12786140" sldId="2076137559"/>
            <ac:spMk id="37" creationId="{B34A9D33-8F1A-38C7-70C4-872E342BD6FC}"/>
          </ac:spMkLst>
        </pc:spChg>
        <pc:spChg chg="add del mod">
          <ac:chgData name="Wei Bai" userId="be857441-a184-4146-8eaa-0e6fb39255fd" providerId="ADAL" clId="{98A8BA91-1ACF-4A1E-B82F-A5A4FA24F25B}" dt="2022-10-11T08:21:58.944" v="10413"/>
          <ac:spMkLst>
            <pc:docMk/>
            <pc:sldMk cId="12786140" sldId="2076137559"/>
            <ac:spMk id="38" creationId="{3751EB91-233B-275B-AA54-47BBECC21AD4}"/>
          </ac:spMkLst>
        </pc:spChg>
        <pc:spChg chg="mod">
          <ac:chgData name="Wei Bai" userId="be857441-a184-4146-8eaa-0e6fb39255fd" providerId="ADAL" clId="{98A8BA91-1ACF-4A1E-B82F-A5A4FA24F25B}" dt="2022-10-11T08:21:39.592" v="10410"/>
          <ac:spMkLst>
            <pc:docMk/>
            <pc:sldMk cId="12786140" sldId="2076137559"/>
            <ac:spMk id="40" creationId="{7D083C0C-22B0-41AC-092C-13D2438A1435}"/>
          </ac:spMkLst>
        </pc:spChg>
        <pc:spChg chg="mod">
          <ac:chgData name="Wei Bai" userId="be857441-a184-4146-8eaa-0e6fb39255fd" providerId="ADAL" clId="{98A8BA91-1ACF-4A1E-B82F-A5A4FA24F25B}" dt="2022-10-11T08:21:39.592" v="10410"/>
          <ac:spMkLst>
            <pc:docMk/>
            <pc:sldMk cId="12786140" sldId="2076137559"/>
            <ac:spMk id="41" creationId="{2D740E2D-6EAD-FC6D-6246-D5B1224DEE1B}"/>
          </ac:spMkLst>
        </pc:spChg>
        <pc:spChg chg="mod">
          <ac:chgData name="Wei Bai" userId="be857441-a184-4146-8eaa-0e6fb39255fd" providerId="ADAL" clId="{98A8BA91-1ACF-4A1E-B82F-A5A4FA24F25B}" dt="2022-10-11T08:21:39.592" v="10410"/>
          <ac:spMkLst>
            <pc:docMk/>
            <pc:sldMk cId="12786140" sldId="2076137559"/>
            <ac:spMk id="42" creationId="{229D65F9-A1FE-B563-546A-0248DEAEF223}"/>
          </ac:spMkLst>
        </pc:spChg>
        <pc:spChg chg="add del mod">
          <ac:chgData name="Wei Bai" userId="be857441-a184-4146-8eaa-0e6fb39255fd" providerId="ADAL" clId="{98A8BA91-1ACF-4A1E-B82F-A5A4FA24F25B}" dt="2022-10-11T08:21:58.944" v="10413"/>
          <ac:spMkLst>
            <pc:docMk/>
            <pc:sldMk cId="12786140" sldId="2076137559"/>
            <ac:spMk id="43" creationId="{8745C9D5-32F8-08A9-6F1D-777A252FE6EB}"/>
          </ac:spMkLst>
        </pc:spChg>
        <pc:spChg chg="add del mod">
          <ac:chgData name="Wei Bai" userId="be857441-a184-4146-8eaa-0e6fb39255fd" providerId="ADAL" clId="{98A8BA91-1ACF-4A1E-B82F-A5A4FA24F25B}" dt="2022-10-11T08:21:58.944" v="10413"/>
          <ac:spMkLst>
            <pc:docMk/>
            <pc:sldMk cId="12786140" sldId="2076137559"/>
            <ac:spMk id="44" creationId="{BA9CD69E-FC62-3F55-8062-13755F9EF99B}"/>
          </ac:spMkLst>
        </pc:spChg>
        <pc:spChg chg="add del mod">
          <ac:chgData name="Wei Bai" userId="be857441-a184-4146-8eaa-0e6fb39255fd" providerId="ADAL" clId="{98A8BA91-1ACF-4A1E-B82F-A5A4FA24F25B}" dt="2022-10-11T08:21:58.944" v="10413"/>
          <ac:spMkLst>
            <pc:docMk/>
            <pc:sldMk cId="12786140" sldId="2076137559"/>
            <ac:spMk id="45" creationId="{BCE2CE04-312A-768C-D7B6-0C9B5B993146}"/>
          </ac:spMkLst>
        </pc:spChg>
        <pc:spChg chg="add del mod">
          <ac:chgData name="Wei Bai" userId="be857441-a184-4146-8eaa-0e6fb39255fd" providerId="ADAL" clId="{98A8BA91-1ACF-4A1E-B82F-A5A4FA24F25B}" dt="2022-10-11T08:21:58.944" v="10413"/>
          <ac:spMkLst>
            <pc:docMk/>
            <pc:sldMk cId="12786140" sldId="2076137559"/>
            <ac:spMk id="46" creationId="{0DB06725-CA22-8FA7-DC81-9806EE05EA58}"/>
          </ac:spMkLst>
        </pc:spChg>
        <pc:spChg chg="add del mod">
          <ac:chgData name="Wei Bai" userId="be857441-a184-4146-8eaa-0e6fb39255fd" providerId="ADAL" clId="{98A8BA91-1ACF-4A1E-B82F-A5A4FA24F25B}" dt="2022-10-11T08:21:58.944" v="10413"/>
          <ac:spMkLst>
            <pc:docMk/>
            <pc:sldMk cId="12786140" sldId="2076137559"/>
            <ac:spMk id="47" creationId="{0915CCF5-0785-CCC0-8F9E-A8541943FB2A}"/>
          </ac:spMkLst>
        </pc:spChg>
        <pc:spChg chg="add del mod">
          <ac:chgData name="Wei Bai" userId="be857441-a184-4146-8eaa-0e6fb39255fd" providerId="ADAL" clId="{98A8BA91-1ACF-4A1E-B82F-A5A4FA24F25B}" dt="2022-10-11T08:21:58.944" v="10413"/>
          <ac:spMkLst>
            <pc:docMk/>
            <pc:sldMk cId="12786140" sldId="2076137559"/>
            <ac:spMk id="48" creationId="{29D3E4C4-0D4E-6F00-A7A7-5124C025A266}"/>
          </ac:spMkLst>
        </pc:spChg>
        <pc:spChg chg="add del mod">
          <ac:chgData name="Wei Bai" userId="be857441-a184-4146-8eaa-0e6fb39255fd" providerId="ADAL" clId="{98A8BA91-1ACF-4A1E-B82F-A5A4FA24F25B}" dt="2022-10-11T08:21:58.944" v="10413"/>
          <ac:spMkLst>
            <pc:docMk/>
            <pc:sldMk cId="12786140" sldId="2076137559"/>
            <ac:spMk id="49" creationId="{14A0814D-E7D4-2DCE-5D3B-2A5B186DC834}"/>
          </ac:spMkLst>
        </pc:spChg>
        <pc:spChg chg="add del mod">
          <ac:chgData name="Wei Bai" userId="be857441-a184-4146-8eaa-0e6fb39255fd" providerId="ADAL" clId="{98A8BA91-1ACF-4A1E-B82F-A5A4FA24F25B}" dt="2022-10-11T08:21:58.944" v="10413"/>
          <ac:spMkLst>
            <pc:docMk/>
            <pc:sldMk cId="12786140" sldId="2076137559"/>
            <ac:spMk id="50" creationId="{41CDBB09-29A8-BB4C-AA8C-215EBA0FC672}"/>
          </ac:spMkLst>
        </pc:spChg>
        <pc:spChg chg="add del mod">
          <ac:chgData name="Wei Bai" userId="be857441-a184-4146-8eaa-0e6fb39255fd" providerId="ADAL" clId="{98A8BA91-1ACF-4A1E-B82F-A5A4FA24F25B}" dt="2022-10-11T08:21:58.944" v="10413"/>
          <ac:spMkLst>
            <pc:docMk/>
            <pc:sldMk cId="12786140" sldId="2076137559"/>
            <ac:spMk id="51" creationId="{AE1CAABF-0004-F8A0-F014-71A59BA2F0ED}"/>
          </ac:spMkLst>
        </pc:spChg>
        <pc:spChg chg="add del mod">
          <ac:chgData name="Wei Bai" userId="be857441-a184-4146-8eaa-0e6fb39255fd" providerId="ADAL" clId="{98A8BA91-1ACF-4A1E-B82F-A5A4FA24F25B}" dt="2022-10-11T08:21:58.944" v="10413"/>
          <ac:spMkLst>
            <pc:docMk/>
            <pc:sldMk cId="12786140" sldId="2076137559"/>
            <ac:spMk id="52" creationId="{2E089E1A-1D7A-6423-44E4-2199043A0D16}"/>
          </ac:spMkLst>
        </pc:spChg>
        <pc:spChg chg="add del mod">
          <ac:chgData name="Wei Bai" userId="be857441-a184-4146-8eaa-0e6fb39255fd" providerId="ADAL" clId="{98A8BA91-1ACF-4A1E-B82F-A5A4FA24F25B}" dt="2022-10-11T08:21:58.944" v="10413"/>
          <ac:spMkLst>
            <pc:docMk/>
            <pc:sldMk cId="12786140" sldId="2076137559"/>
            <ac:spMk id="53" creationId="{3E3F2C1C-698F-6F07-21B5-9C7D0F6B81B1}"/>
          </ac:spMkLst>
        </pc:spChg>
        <pc:spChg chg="add del mod">
          <ac:chgData name="Wei Bai" userId="be857441-a184-4146-8eaa-0e6fb39255fd" providerId="ADAL" clId="{98A8BA91-1ACF-4A1E-B82F-A5A4FA24F25B}" dt="2022-10-11T08:21:58.944" v="10413"/>
          <ac:spMkLst>
            <pc:docMk/>
            <pc:sldMk cId="12786140" sldId="2076137559"/>
            <ac:spMk id="54" creationId="{5925BBB2-7713-ED49-2B0F-5CC8B54EAC81}"/>
          </ac:spMkLst>
        </pc:spChg>
        <pc:spChg chg="add del mod">
          <ac:chgData name="Wei Bai" userId="be857441-a184-4146-8eaa-0e6fb39255fd" providerId="ADAL" clId="{98A8BA91-1ACF-4A1E-B82F-A5A4FA24F25B}" dt="2022-10-11T08:21:58.944" v="10413"/>
          <ac:spMkLst>
            <pc:docMk/>
            <pc:sldMk cId="12786140" sldId="2076137559"/>
            <ac:spMk id="55" creationId="{2634E534-38C0-479D-B6EA-328A4D246C46}"/>
          </ac:spMkLst>
        </pc:spChg>
        <pc:spChg chg="add del mod">
          <ac:chgData name="Wei Bai" userId="be857441-a184-4146-8eaa-0e6fb39255fd" providerId="ADAL" clId="{98A8BA91-1ACF-4A1E-B82F-A5A4FA24F25B}" dt="2022-10-11T08:21:58.944" v="10413"/>
          <ac:spMkLst>
            <pc:docMk/>
            <pc:sldMk cId="12786140" sldId="2076137559"/>
            <ac:spMk id="56" creationId="{A5B06C42-484B-FF1D-DC27-2223E36671D9}"/>
          </ac:spMkLst>
        </pc:spChg>
        <pc:spChg chg="add del mod">
          <ac:chgData name="Wei Bai" userId="be857441-a184-4146-8eaa-0e6fb39255fd" providerId="ADAL" clId="{98A8BA91-1ACF-4A1E-B82F-A5A4FA24F25B}" dt="2022-10-11T08:21:58.944" v="10413"/>
          <ac:spMkLst>
            <pc:docMk/>
            <pc:sldMk cId="12786140" sldId="2076137559"/>
            <ac:spMk id="57" creationId="{F576C182-AC0E-A385-E90E-6DF0F56411F0}"/>
          </ac:spMkLst>
        </pc:spChg>
        <pc:spChg chg="add del mod">
          <ac:chgData name="Wei Bai" userId="be857441-a184-4146-8eaa-0e6fb39255fd" providerId="ADAL" clId="{98A8BA91-1ACF-4A1E-B82F-A5A4FA24F25B}" dt="2022-10-11T08:21:58.944" v="10413"/>
          <ac:spMkLst>
            <pc:docMk/>
            <pc:sldMk cId="12786140" sldId="2076137559"/>
            <ac:spMk id="58" creationId="{B0FEDFCC-B9AB-C2C2-6F1C-BEEB071DC77D}"/>
          </ac:spMkLst>
        </pc:spChg>
        <pc:spChg chg="add del mod">
          <ac:chgData name="Wei Bai" userId="be857441-a184-4146-8eaa-0e6fb39255fd" providerId="ADAL" clId="{98A8BA91-1ACF-4A1E-B82F-A5A4FA24F25B}" dt="2022-10-11T08:21:58.944" v="10413"/>
          <ac:spMkLst>
            <pc:docMk/>
            <pc:sldMk cId="12786140" sldId="2076137559"/>
            <ac:spMk id="59" creationId="{99043250-A42B-DFDF-F03E-120B61CEE14E}"/>
          </ac:spMkLst>
        </pc:spChg>
        <pc:spChg chg="add del mod">
          <ac:chgData name="Wei Bai" userId="be857441-a184-4146-8eaa-0e6fb39255fd" providerId="ADAL" clId="{98A8BA91-1ACF-4A1E-B82F-A5A4FA24F25B}" dt="2022-10-11T08:21:58.944" v="10413"/>
          <ac:spMkLst>
            <pc:docMk/>
            <pc:sldMk cId="12786140" sldId="2076137559"/>
            <ac:spMk id="60" creationId="{80ABB63D-BD53-18F3-9C6D-A2627C756C26}"/>
          </ac:spMkLst>
        </pc:spChg>
        <pc:spChg chg="add del mod">
          <ac:chgData name="Wei Bai" userId="be857441-a184-4146-8eaa-0e6fb39255fd" providerId="ADAL" clId="{98A8BA91-1ACF-4A1E-B82F-A5A4FA24F25B}" dt="2022-10-11T08:21:58.944" v="10413"/>
          <ac:spMkLst>
            <pc:docMk/>
            <pc:sldMk cId="12786140" sldId="2076137559"/>
            <ac:spMk id="61" creationId="{F4CC5F10-0929-E3FC-8702-B23D9475BBFC}"/>
          </ac:spMkLst>
        </pc:spChg>
        <pc:spChg chg="add del mod">
          <ac:chgData name="Wei Bai" userId="be857441-a184-4146-8eaa-0e6fb39255fd" providerId="ADAL" clId="{98A8BA91-1ACF-4A1E-B82F-A5A4FA24F25B}" dt="2022-10-11T08:21:58.944" v="10413"/>
          <ac:spMkLst>
            <pc:docMk/>
            <pc:sldMk cId="12786140" sldId="2076137559"/>
            <ac:spMk id="62" creationId="{4FCC1CE2-6CDE-3C2B-5B6D-44EC03932482}"/>
          </ac:spMkLst>
        </pc:spChg>
        <pc:spChg chg="add del mod">
          <ac:chgData name="Wei Bai" userId="be857441-a184-4146-8eaa-0e6fb39255fd" providerId="ADAL" clId="{98A8BA91-1ACF-4A1E-B82F-A5A4FA24F25B}" dt="2022-10-11T08:21:58.944" v="10413"/>
          <ac:spMkLst>
            <pc:docMk/>
            <pc:sldMk cId="12786140" sldId="2076137559"/>
            <ac:spMk id="63" creationId="{AE0B6E23-DDB9-B3CC-6E92-44D1D3B3E3EA}"/>
          </ac:spMkLst>
        </pc:spChg>
        <pc:spChg chg="add del mod">
          <ac:chgData name="Wei Bai" userId="be857441-a184-4146-8eaa-0e6fb39255fd" providerId="ADAL" clId="{98A8BA91-1ACF-4A1E-B82F-A5A4FA24F25B}" dt="2022-10-11T08:21:58.944" v="10413"/>
          <ac:spMkLst>
            <pc:docMk/>
            <pc:sldMk cId="12786140" sldId="2076137559"/>
            <ac:spMk id="64" creationId="{D3A23D62-B462-1222-4570-DCCF1EB162D5}"/>
          </ac:spMkLst>
        </pc:spChg>
        <pc:spChg chg="add del mod">
          <ac:chgData name="Wei Bai" userId="be857441-a184-4146-8eaa-0e6fb39255fd" providerId="ADAL" clId="{98A8BA91-1ACF-4A1E-B82F-A5A4FA24F25B}" dt="2022-10-11T08:21:58.944" v="10413"/>
          <ac:spMkLst>
            <pc:docMk/>
            <pc:sldMk cId="12786140" sldId="2076137559"/>
            <ac:spMk id="65" creationId="{99C412AF-28A7-C441-E5AE-81B7BA49598E}"/>
          </ac:spMkLst>
        </pc:spChg>
        <pc:spChg chg="add del mod">
          <ac:chgData name="Wei Bai" userId="be857441-a184-4146-8eaa-0e6fb39255fd" providerId="ADAL" clId="{98A8BA91-1ACF-4A1E-B82F-A5A4FA24F25B}" dt="2022-10-11T08:21:58.944" v="10413"/>
          <ac:spMkLst>
            <pc:docMk/>
            <pc:sldMk cId="12786140" sldId="2076137559"/>
            <ac:spMk id="66" creationId="{3B8C0C30-5B54-5D74-9F42-6AD9D51BEB39}"/>
          </ac:spMkLst>
        </pc:spChg>
        <pc:spChg chg="add del mod">
          <ac:chgData name="Wei Bai" userId="be857441-a184-4146-8eaa-0e6fb39255fd" providerId="ADAL" clId="{98A8BA91-1ACF-4A1E-B82F-A5A4FA24F25B}" dt="2022-10-11T08:21:58.944" v="10413"/>
          <ac:spMkLst>
            <pc:docMk/>
            <pc:sldMk cId="12786140" sldId="2076137559"/>
            <ac:spMk id="67" creationId="{879A0EFF-BB09-F776-B0F8-63BFFC00A34B}"/>
          </ac:spMkLst>
        </pc:spChg>
        <pc:spChg chg="add del mod">
          <ac:chgData name="Wei Bai" userId="be857441-a184-4146-8eaa-0e6fb39255fd" providerId="ADAL" clId="{98A8BA91-1ACF-4A1E-B82F-A5A4FA24F25B}" dt="2022-10-11T08:21:58.944" v="10413"/>
          <ac:spMkLst>
            <pc:docMk/>
            <pc:sldMk cId="12786140" sldId="2076137559"/>
            <ac:spMk id="68" creationId="{6BFA3861-D524-B7DE-9C33-F6DC30E82D0B}"/>
          </ac:spMkLst>
        </pc:spChg>
        <pc:spChg chg="add del mod">
          <ac:chgData name="Wei Bai" userId="be857441-a184-4146-8eaa-0e6fb39255fd" providerId="ADAL" clId="{98A8BA91-1ACF-4A1E-B82F-A5A4FA24F25B}" dt="2022-10-11T08:21:58.944" v="10413"/>
          <ac:spMkLst>
            <pc:docMk/>
            <pc:sldMk cId="12786140" sldId="2076137559"/>
            <ac:spMk id="69" creationId="{7B093899-5EB7-B2EA-F03E-CECF88892B86}"/>
          </ac:spMkLst>
        </pc:spChg>
        <pc:spChg chg="add del mod">
          <ac:chgData name="Wei Bai" userId="be857441-a184-4146-8eaa-0e6fb39255fd" providerId="ADAL" clId="{98A8BA91-1ACF-4A1E-B82F-A5A4FA24F25B}" dt="2022-10-11T08:21:58.944" v="10413"/>
          <ac:spMkLst>
            <pc:docMk/>
            <pc:sldMk cId="12786140" sldId="2076137559"/>
            <ac:spMk id="70" creationId="{75C24D9A-F9DF-7FA7-354D-9AA9EFD48D66}"/>
          </ac:spMkLst>
        </pc:spChg>
        <pc:spChg chg="add del mod">
          <ac:chgData name="Wei Bai" userId="be857441-a184-4146-8eaa-0e6fb39255fd" providerId="ADAL" clId="{98A8BA91-1ACF-4A1E-B82F-A5A4FA24F25B}" dt="2022-10-11T08:21:58.944" v="10413"/>
          <ac:spMkLst>
            <pc:docMk/>
            <pc:sldMk cId="12786140" sldId="2076137559"/>
            <ac:spMk id="71" creationId="{AB2598DE-B4CC-6DC9-B3CD-BE4AC74C2908}"/>
          </ac:spMkLst>
        </pc:spChg>
        <pc:spChg chg="add del mod">
          <ac:chgData name="Wei Bai" userId="be857441-a184-4146-8eaa-0e6fb39255fd" providerId="ADAL" clId="{98A8BA91-1ACF-4A1E-B82F-A5A4FA24F25B}" dt="2022-10-11T08:21:58.944" v="10413"/>
          <ac:spMkLst>
            <pc:docMk/>
            <pc:sldMk cId="12786140" sldId="2076137559"/>
            <ac:spMk id="72" creationId="{76174373-55C5-01C8-B61A-199B71CF0611}"/>
          </ac:spMkLst>
        </pc:spChg>
        <pc:spChg chg="mod">
          <ac:chgData name="Wei Bai" userId="be857441-a184-4146-8eaa-0e6fb39255fd" providerId="ADAL" clId="{98A8BA91-1ACF-4A1E-B82F-A5A4FA24F25B}" dt="2022-10-11T08:22:02.675" v="10424" actId="1036"/>
          <ac:spMkLst>
            <pc:docMk/>
            <pc:sldMk cId="12786140" sldId="2076137559"/>
            <ac:spMk id="83" creationId="{E67B4856-3A74-DBC4-09BF-DEDC764D5303}"/>
          </ac:spMkLst>
        </pc:spChg>
        <pc:spChg chg="mod">
          <ac:chgData name="Wei Bai" userId="be857441-a184-4146-8eaa-0e6fb39255fd" providerId="ADAL" clId="{98A8BA91-1ACF-4A1E-B82F-A5A4FA24F25B}" dt="2022-10-11T08:22:02.675" v="10424" actId="1036"/>
          <ac:spMkLst>
            <pc:docMk/>
            <pc:sldMk cId="12786140" sldId="2076137559"/>
            <ac:spMk id="84" creationId="{EC74FC59-B9B4-3116-AEE8-B4B80AA0FBA3}"/>
          </ac:spMkLst>
        </pc:spChg>
        <pc:spChg chg="add mod">
          <ac:chgData name="Wei Bai" userId="be857441-a184-4146-8eaa-0e6fb39255fd" providerId="ADAL" clId="{98A8BA91-1ACF-4A1E-B82F-A5A4FA24F25B}" dt="2022-10-11T08:22:22.045" v="10426" actId="207"/>
          <ac:spMkLst>
            <pc:docMk/>
            <pc:sldMk cId="12786140" sldId="2076137559"/>
            <ac:spMk id="86" creationId="{2E5E10EA-28E2-ABFD-01B1-7B01DD363622}"/>
          </ac:spMkLst>
        </pc:spChg>
        <pc:spChg chg="add mod">
          <ac:chgData name="Wei Bai" userId="be857441-a184-4146-8eaa-0e6fb39255fd" providerId="ADAL" clId="{98A8BA91-1ACF-4A1E-B82F-A5A4FA24F25B}" dt="2022-10-11T08:22:02.675" v="10424" actId="1036"/>
          <ac:spMkLst>
            <pc:docMk/>
            <pc:sldMk cId="12786140" sldId="2076137559"/>
            <ac:spMk id="90" creationId="{DFDBE87D-9465-C9BC-E767-2FB8CC87CC78}"/>
          </ac:spMkLst>
        </pc:spChg>
        <pc:spChg chg="add mod">
          <ac:chgData name="Wei Bai" userId="be857441-a184-4146-8eaa-0e6fb39255fd" providerId="ADAL" clId="{98A8BA91-1ACF-4A1E-B82F-A5A4FA24F25B}" dt="2022-10-11T08:22:02.675" v="10424" actId="1036"/>
          <ac:spMkLst>
            <pc:docMk/>
            <pc:sldMk cId="12786140" sldId="2076137559"/>
            <ac:spMk id="91" creationId="{74AA8EF8-AA03-D5AC-4813-5A1A88D375CD}"/>
          </ac:spMkLst>
        </pc:spChg>
        <pc:spChg chg="add mod">
          <ac:chgData name="Wei Bai" userId="be857441-a184-4146-8eaa-0e6fb39255fd" providerId="ADAL" clId="{98A8BA91-1ACF-4A1E-B82F-A5A4FA24F25B}" dt="2022-10-11T08:24:26.817" v="10437" actId="207"/>
          <ac:spMkLst>
            <pc:docMk/>
            <pc:sldMk cId="12786140" sldId="2076137559"/>
            <ac:spMk id="92" creationId="{A81A3DA4-9CA5-8637-362E-F601B0972FF2}"/>
          </ac:spMkLst>
        </pc:spChg>
        <pc:spChg chg="add mod">
          <ac:chgData name="Wei Bai" userId="be857441-a184-4146-8eaa-0e6fb39255fd" providerId="ADAL" clId="{98A8BA91-1ACF-4A1E-B82F-A5A4FA24F25B}" dt="2022-10-11T08:27:51.029" v="10486" actId="207"/>
          <ac:spMkLst>
            <pc:docMk/>
            <pc:sldMk cId="12786140" sldId="2076137559"/>
            <ac:spMk id="93" creationId="{497611A3-092B-0031-4866-5A873E2ED5C0}"/>
          </ac:spMkLst>
        </pc:spChg>
        <pc:spChg chg="add mod">
          <ac:chgData name="Wei Bai" userId="be857441-a184-4146-8eaa-0e6fb39255fd" providerId="ADAL" clId="{98A8BA91-1ACF-4A1E-B82F-A5A4FA24F25B}" dt="2022-10-11T08:27:55.206" v="10487" actId="207"/>
          <ac:spMkLst>
            <pc:docMk/>
            <pc:sldMk cId="12786140" sldId="2076137559"/>
            <ac:spMk id="94" creationId="{6D5D930B-61E0-D346-9FDB-4074017DCECB}"/>
          </ac:spMkLst>
        </pc:spChg>
        <pc:spChg chg="add mod">
          <ac:chgData name="Wei Bai" userId="be857441-a184-4146-8eaa-0e6fb39255fd" providerId="ADAL" clId="{98A8BA91-1ACF-4A1E-B82F-A5A4FA24F25B}" dt="2022-10-11T08:22:02.675" v="10424" actId="1036"/>
          <ac:spMkLst>
            <pc:docMk/>
            <pc:sldMk cId="12786140" sldId="2076137559"/>
            <ac:spMk id="96" creationId="{0791EC35-0456-E521-50A3-1B8DA166281D}"/>
          </ac:spMkLst>
        </pc:spChg>
        <pc:spChg chg="add mod">
          <ac:chgData name="Wei Bai" userId="be857441-a184-4146-8eaa-0e6fb39255fd" providerId="ADAL" clId="{98A8BA91-1ACF-4A1E-B82F-A5A4FA24F25B}" dt="2022-10-11T08:22:02.675" v="10424" actId="1036"/>
          <ac:spMkLst>
            <pc:docMk/>
            <pc:sldMk cId="12786140" sldId="2076137559"/>
            <ac:spMk id="102" creationId="{6AB8265F-B9A3-DC49-678C-D93CE0F1AC02}"/>
          </ac:spMkLst>
        </pc:spChg>
        <pc:spChg chg="add mod">
          <ac:chgData name="Wei Bai" userId="be857441-a184-4146-8eaa-0e6fb39255fd" providerId="ADAL" clId="{98A8BA91-1ACF-4A1E-B82F-A5A4FA24F25B}" dt="2022-10-11T08:22:02.675" v="10424" actId="1036"/>
          <ac:spMkLst>
            <pc:docMk/>
            <pc:sldMk cId="12786140" sldId="2076137559"/>
            <ac:spMk id="103" creationId="{93260141-3701-30B6-17FF-4F2BDEBF71CE}"/>
          </ac:spMkLst>
        </pc:spChg>
        <pc:spChg chg="add mod">
          <ac:chgData name="Wei Bai" userId="be857441-a184-4146-8eaa-0e6fb39255fd" providerId="ADAL" clId="{98A8BA91-1ACF-4A1E-B82F-A5A4FA24F25B}" dt="2022-10-11T08:24:40.767" v="10438" actId="113"/>
          <ac:spMkLst>
            <pc:docMk/>
            <pc:sldMk cId="12786140" sldId="2076137559"/>
            <ac:spMk id="104" creationId="{9EB1382A-C364-C94B-5EE7-310AC4E1C786}"/>
          </ac:spMkLst>
        </pc:spChg>
        <pc:spChg chg="add mod">
          <ac:chgData name="Wei Bai" userId="be857441-a184-4146-8eaa-0e6fb39255fd" providerId="ADAL" clId="{98A8BA91-1ACF-4A1E-B82F-A5A4FA24F25B}" dt="2022-10-11T08:22:32.698" v="10427" actId="207"/>
          <ac:spMkLst>
            <pc:docMk/>
            <pc:sldMk cId="12786140" sldId="2076137559"/>
            <ac:spMk id="105" creationId="{085E1AD6-3433-B9E9-0EA7-9B9F9B5768F3}"/>
          </ac:spMkLst>
        </pc:spChg>
        <pc:spChg chg="add mod">
          <ac:chgData name="Wei Bai" userId="be857441-a184-4146-8eaa-0e6fb39255fd" providerId="ADAL" clId="{98A8BA91-1ACF-4A1E-B82F-A5A4FA24F25B}" dt="2022-10-11T08:25:10.513" v="10443" actId="207"/>
          <ac:spMkLst>
            <pc:docMk/>
            <pc:sldMk cId="12786140" sldId="2076137559"/>
            <ac:spMk id="106" creationId="{ECB73A5D-C16C-FF78-2964-5427AFEF6FB0}"/>
          </ac:spMkLst>
        </pc:spChg>
        <pc:spChg chg="add mod">
          <ac:chgData name="Wei Bai" userId="be857441-a184-4146-8eaa-0e6fb39255fd" providerId="ADAL" clId="{98A8BA91-1ACF-4A1E-B82F-A5A4FA24F25B}" dt="2022-10-11T08:25:25.125" v="10444" actId="207"/>
          <ac:spMkLst>
            <pc:docMk/>
            <pc:sldMk cId="12786140" sldId="2076137559"/>
            <ac:spMk id="108" creationId="{0E0360B5-8FE4-79AF-674E-4E0D250899FC}"/>
          </ac:spMkLst>
        </pc:spChg>
        <pc:spChg chg="add mod">
          <ac:chgData name="Wei Bai" userId="be857441-a184-4146-8eaa-0e6fb39255fd" providerId="ADAL" clId="{98A8BA91-1ACF-4A1E-B82F-A5A4FA24F25B}" dt="2022-10-11T08:22:02.675" v="10424" actId="1036"/>
          <ac:spMkLst>
            <pc:docMk/>
            <pc:sldMk cId="12786140" sldId="2076137559"/>
            <ac:spMk id="110" creationId="{750A7355-85C4-F6E1-21EF-18B40D1F68D3}"/>
          </ac:spMkLst>
        </pc:spChg>
        <pc:spChg chg="add mod">
          <ac:chgData name="Wei Bai" userId="be857441-a184-4146-8eaa-0e6fb39255fd" providerId="ADAL" clId="{98A8BA91-1ACF-4A1E-B82F-A5A4FA24F25B}" dt="2022-10-11T08:22:02.675" v="10424" actId="1036"/>
          <ac:spMkLst>
            <pc:docMk/>
            <pc:sldMk cId="12786140" sldId="2076137559"/>
            <ac:spMk id="111" creationId="{7AF2B199-5484-35C7-FE2D-29581B4F346E}"/>
          </ac:spMkLst>
        </pc:spChg>
        <pc:spChg chg="add mod">
          <ac:chgData name="Wei Bai" userId="be857441-a184-4146-8eaa-0e6fb39255fd" providerId="ADAL" clId="{98A8BA91-1ACF-4A1E-B82F-A5A4FA24F25B}" dt="2022-10-11T08:24:57.149" v="10439" actId="207"/>
          <ac:spMkLst>
            <pc:docMk/>
            <pc:sldMk cId="12786140" sldId="2076137559"/>
            <ac:spMk id="112" creationId="{875AE2A1-F9F1-3D40-29A5-713A9481A74D}"/>
          </ac:spMkLst>
        </pc:spChg>
        <pc:spChg chg="add mod">
          <ac:chgData name="Wei Bai" userId="be857441-a184-4146-8eaa-0e6fb39255fd" providerId="ADAL" clId="{98A8BA91-1ACF-4A1E-B82F-A5A4FA24F25B}" dt="2022-10-11T08:22:02.675" v="10424" actId="1036"/>
          <ac:spMkLst>
            <pc:docMk/>
            <pc:sldMk cId="12786140" sldId="2076137559"/>
            <ac:spMk id="113" creationId="{B2F8F29B-6F2F-D805-7631-4FC5AABF0390}"/>
          </ac:spMkLst>
        </pc:spChg>
        <pc:spChg chg="add mod">
          <ac:chgData name="Wei Bai" userId="be857441-a184-4146-8eaa-0e6fb39255fd" providerId="ADAL" clId="{98A8BA91-1ACF-4A1E-B82F-A5A4FA24F25B}" dt="2022-10-11T08:22:02.675" v="10424" actId="1036"/>
          <ac:spMkLst>
            <pc:docMk/>
            <pc:sldMk cId="12786140" sldId="2076137559"/>
            <ac:spMk id="114" creationId="{B17D9F25-2A99-AFB0-5E9C-773F719F7D20}"/>
          </ac:spMkLst>
        </pc:spChg>
        <pc:spChg chg="add mod">
          <ac:chgData name="Wei Bai" userId="be857441-a184-4146-8eaa-0e6fb39255fd" providerId="ADAL" clId="{98A8BA91-1ACF-4A1E-B82F-A5A4FA24F25B}" dt="2022-10-11T08:22:02.675" v="10424" actId="1036"/>
          <ac:spMkLst>
            <pc:docMk/>
            <pc:sldMk cId="12786140" sldId="2076137559"/>
            <ac:spMk id="115" creationId="{507ED670-4CD7-A86C-A0C7-B133E531F87E}"/>
          </ac:spMkLst>
        </pc:spChg>
        <pc:spChg chg="mod">
          <ac:chgData name="Wei Bai" userId="be857441-a184-4146-8eaa-0e6fb39255fd" providerId="ADAL" clId="{98A8BA91-1ACF-4A1E-B82F-A5A4FA24F25B}" dt="2022-10-11T08:22:02.675" v="10424" actId="1036"/>
          <ac:spMkLst>
            <pc:docMk/>
            <pc:sldMk cId="12786140" sldId="2076137559"/>
            <ac:spMk id="117" creationId="{9A3058A3-6708-C72B-C9B0-AF7CDCEC5492}"/>
          </ac:spMkLst>
        </pc:spChg>
        <pc:spChg chg="mod">
          <ac:chgData name="Wei Bai" userId="be857441-a184-4146-8eaa-0e6fb39255fd" providerId="ADAL" clId="{98A8BA91-1ACF-4A1E-B82F-A5A4FA24F25B}" dt="2022-10-11T08:22:02.675" v="10424" actId="1036"/>
          <ac:spMkLst>
            <pc:docMk/>
            <pc:sldMk cId="12786140" sldId="2076137559"/>
            <ac:spMk id="118" creationId="{EB3AE864-A1A3-576A-6139-7EFE6B52DC9B}"/>
          </ac:spMkLst>
        </pc:spChg>
        <pc:spChg chg="mod">
          <ac:chgData name="Wei Bai" userId="be857441-a184-4146-8eaa-0e6fb39255fd" providerId="ADAL" clId="{98A8BA91-1ACF-4A1E-B82F-A5A4FA24F25B}" dt="2022-10-11T08:22:02.675" v="10424" actId="1036"/>
          <ac:spMkLst>
            <pc:docMk/>
            <pc:sldMk cId="12786140" sldId="2076137559"/>
            <ac:spMk id="119" creationId="{60752272-05E1-5B12-7B5A-7C21C36F80E9}"/>
          </ac:spMkLst>
        </pc:spChg>
        <pc:spChg chg="add mod">
          <ac:chgData name="Wei Bai" userId="be857441-a184-4146-8eaa-0e6fb39255fd" providerId="ADAL" clId="{98A8BA91-1ACF-4A1E-B82F-A5A4FA24F25B}" dt="2022-10-11T08:23:43.725" v="10432" actId="208"/>
          <ac:spMkLst>
            <pc:docMk/>
            <pc:sldMk cId="12786140" sldId="2076137559"/>
            <ac:spMk id="120" creationId="{6C770BA3-D71A-C03E-CC12-CF34B863B25A}"/>
          </ac:spMkLst>
        </pc:spChg>
        <pc:spChg chg="add mod">
          <ac:chgData name="Wei Bai" userId="be857441-a184-4146-8eaa-0e6fb39255fd" providerId="ADAL" clId="{98A8BA91-1ACF-4A1E-B82F-A5A4FA24F25B}" dt="2022-10-11T08:23:39.343" v="10431" actId="208"/>
          <ac:spMkLst>
            <pc:docMk/>
            <pc:sldMk cId="12786140" sldId="2076137559"/>
            <ac:spMk id="121" creationId="{2137759D-70FF-4CF6-C429-039CE0EB1D93}"/>
          </ac:spMkLst>
        </pc:spChg>
        <pc:spChg chg="add mod">
          <ac:chgData name="Wei Bai" userId="be857441-a184-4146-8eaa-0e6fb39255fd" providerId="ADAL" clId="{98A8BA91-1ACF-4A1E-B82F-A5A4FA24F25B}" dt="2022-10-11T08:23:39.343" v="10431" actId="208"/>
          <ac:spMkLst>
            <pc:docMk/>
            <pc:sldMk cId="12786140" sldId="2076137559"/>
            <ac:spMk id="122" creationId="{85320D76-E3D5-2288-37CD-42D19E497CC3}"/>
          </ac:spMkLst>
        </pc:spChg>
        <pc:spChg chg="add mod">
          <ac:chgData name="Wei Bai" userId="be857441-a184-4146-8eaa-0e6fb39255fd" providerId="ADAL" clId="{98A8BA91-1ACF-4A1E-B82F-A5A4FA24F25B}" dt="2022-10-11T08:22:02.675" v="10424" actId="1036"/>
          <ac:spMkLst>
            <pc:docMk/>
            <pc:sldMk cId="12786140" sldId="2076137559"/>
            <ac:spMk id="123" creationId="{60C52C85-4633-BBFC-0133-9EC884FBAAC7}"/>
          </ac:spMkLst>
        </pc:spChg>
        <pc:spChg chg="add mod">
          <ac:chgData name="Wei Bai" userId="be857441-a184-4146-8eaa-0e6fb39255fd" providerId="ADAL" clId="{98A8BA91-1ACF-4A1E-B82F-A5A4FA24F25B}" dt="2022-10-11T08:23:39.343" v="10431" actId="208"/>
          <ac:spMkLst>
            <pc:docMk/>
            <pc:sldMk cId="12786140" sldId="2076137559"/>
            <ac:spMk id="124" creationId="{690A5E2F-991D-6014-D276-72CC70BBFA20}"/>
          </ac:spMkLst>
        </pc:spChg>
        <pc:spChg chg="add mod">
          <ac:chgData name="Wei Bai" userId="be857441-a184-4146-8eaa-0e6fb39255fd" providerId="ADAL" clId="{98A8BA91-1ACF-4A1E-B82F-A5A4FA24F25B}" dt="2022-10-11T08:23:39.343" v="10431" actId="208"/>
          <ac:spMkLst>
            <pc:docMk/>
            <pc:sldMk cId="12786140" sldId="2076137559"/>
            <ac:spMk id="125" creationId="{C5D07767-5B7E-B44B-EA27-932C09563FB2}"/>
          </ac:spMkLst>
        </pc:spChg>
        <pc:spChg chg="add mod">
          <ac:chgData name="Wei Bai" userId="be857441-a184-4146-8eaa-0e6fb39255fd" providerId="ADAL" clId="{98A8BA91-1ACF-4A1E-B82F-A5A4FA24F25B}" dt="2022-10-11T08:26:59.560" v="10480" actId="207"/>
          <ac:spMkLst>
            <pc:docMk/>
            <pc:sldMk cId="12786140" sldId="2076137559"/>
            <ac:spMk id="126" creationId="{3346770A-C620-BF63-C2FC-463A92025D09}"/>
          </ac:spMkLst>
        </pc:spChg>
        <pc:spChg chg="add mod">
          <ac:chgData name="Wei Bai" userId="be857441-a184-4146-8eaa-0e6fb39255fd" providerId="ADAL" clId="{98A8BA91-1ACF-4A1E-B82F-A5A4FA24F25B}" dt="2022-10-11T08:22:02.675" v="10424" actId="1036"/>
          <ac:spMkLst>
            <pc:docMk/>
            <pc:sldMk cId="12786140" sldId="2076137559"/>
            <ac:spMk id="127" creationId="{549526BC-6732-63DF-075C-70058D856FB1}"/>
          </ac:spMkLst>
        </pc:spChg>
        <pc:spChg chg="add mod">
          <ac:chgData name="Wei Bai" userId="be857441-a184-4146-8eaa-0e6fb39255fd" providerId="ADAL" clId="{98A8BA91-1ACF-4A1E-B82F-A5A4FA24F25B}" dt="2022-10-11T08:22:02.675" v="10424" actId="1036"/>
          <ac:spMkLst>
            <pc:docMk/>
            <pc:sldMk cId="12786140" sldId="2076137559"/>
            <ac:spMk id="128" creationId="{F23E1042-7EAB-0F06-F1E8-A7BEA33FC33D}"/>
          </ac:spMkLst>
        </pc:spChg>
        <pc:spChg chg="add mod">
          <ac:chgData name="Wei Bai" userId="be857441-a184-4146-8eaa-0e6fb39255fd" providerId="ADAL" clId="{98A8BA91-1ACF-4A1E-B82F-A5A4FA24F25B}" dt="2022-10-11T08:27:06.200" v="10481" actId="207"/>
          <ac:spMkLst>
            <pc:docMk/>
            <pc:sldMk cId="12786140" sldId="2076137559"/>
            <ac:spMk id="129" creationId="{7DAF4C36-E44B-F896-2A05-B059BB58E846}"/>
          </ac:spMkLst>
        </pc:spChg>
        <pc:spChg chg="add mod">
          <ac:chgData name="Wei Bai" userId="be857441-a184-4146-8eaa-0e6fb39255fd" providerId="ADAL" clId="{98A8BA91-1ACF-4A1E-B82F-A5A4FA24F25B}" dt="2022-10-11T08:22:02.675" v="10424" actId="1036"/>
          <ac:spMkLst>
            <pc:docMk/>
            <pc:sldMk cId="12786140" sldId="2076137559"/>
            <ac:spMk id="130" creationId="{8841DFFC-BAFD-0803-AEAB-A4E3CBA6DCB0}"/>
          </ac:spMkLst>
        </pc:spChg>
        <pc:spChg chg="add mod">
          <ac:chgData name="Wei Bai" userId="be857441-a184-4146-8eaa-0e6fb39255fd" providerId="ADAL" clId="{98A8BA91-1ACF-4A1E-B82F-A5A4FA24F25B}" dt="2022-10-11T08:22:02.675" v="10424" actId="1036"/>
          <ac:spMkLst>
            <pc:docMk/>
            <pc:sldMk cId="12786140" sldId="2076137559"/>
            <ac:spMk id="131" creationId="{E453D8EC-AD5B-32AA-4C35-3B2A5622A146}"/>
          </ac:spMkLst>
        </pc:spChg>
        <pc:spChg chg="add mod">
          <ac:chgData name="Wei Bai" userId="be857441-a184-4146-8eaa-0e6fb39255fd" providerId="ADAL" clId="{98A8BA91-1ACF-4A1E-B82F-A5A4FA24F25B}" dt="2022-10-11T08:26:59.560" v="10480" actId="207"/>
          <ac:spMkLst>
            <pc:docMk/>
            <pc:sldMk cId="12786140" sldId="2076137559"/>
            <ac:spMk id="132" creationId="{78A40F04-0706-47DA-FD47-1F5A2728FFDA}"/>
          </ac:spMkLst>
        </pc:spChg>
        <pc:spChg chg="add mod">
          <ac:chgData name="Wei Bai" userId="be857441-a184-4146-8eaa-0e6fb39255fd" providerId="ADAL" clId="{98A8BA91-1ACF-4A1E-B82F-A5A4FA24F25B}" dt="2022-10-11T08:22:02.675" v="10424" actId="1036"/>
          <ac:spMkLst>
            <pc:docMk/>
            <pc:sldMk cId="12786140" sldId="2076137559"/>
            <ac:spMk id="133" creationId="{111EEDA6-E482-03F6-A5B1-989390D2877B}"/>
          </ac:spMkLst>
        </pc:spChg>
        <pc:spChg chg="add mod">
          <ac:chgData name="Wei Bai" userId="be857441-a184-4146-8eaa-0e6fb39255fd" providerId="ADAL" clId="{98A8BA91-1ACF-4A1E-B82F-A5A4FA24F25B}" dt="2022-10-11T08:22:02.675" v="10424" actId="1036"/>
          <ac:spMkLst>
            <pc:docMk/>
            <pc:sldMk cId="12786140" sldId="2076137559"/>
            <ac:spMk id="134" creationId="{2DDBF20E-0CA6-BDAB-16C4-92F4B47F222F}"/>
          </ac:spMkLst>
        </pc:spChg>
        <pc:spChg chg="add mod">
          <ac:chgData name="Wei Bai" userId="be857441-a184-4146-8eaa-0e6fb39255fd" providerId="ADAL" clId="{98A8BA91-1ACF-4A1E-B82F-A5A4FA24F25B}" dt="2022-10-11T08:26:59.560" v="10480" actId="207"/>
          <ac:spMkLst>
            <pc:docMk/>
            <pc:sldMk cId="12786140" sldId="2076137559"/>
            <ac:spMk id="135" creationId="{60AC5462-51B4-C671-53A6-6543ABD70DD3}"/>
          </ac:spMkLst>
        </pc:spChg>
        <pc:spChg chg="add mod">
          <ac:chgData name="Wei Bai" userId="be857441-a184-4146-8eaa-0e6fb39255fd" providerId="ADAL" clId="{98A8BA91-1ACF-4A1E-B82F-A5A4FA24F25B}" dt="2022-10-11T08:22:02.675" v="10424" actId="1036"/>
          <ac:spMkLst>
            <pc:docMk/>
            <pc:sldMk cId="12786140" sldId="2076137559"/>
            <ac:spMk id="136" creationId="{3238FB2D-E3AF-2538-7EBC-929226211C95}"/>
          </ac:spMkLst>
        </pc:spChg>
        <pc:spChg chg="add mod">
          <ac:chgData name="Wei Bai" userId="be857441-a184-4146-8eaa-0e6fb39255fd" providerId="ADAL" clId="{98A8BA91-1ACF-4A1E-B82F-A5A4FA24F25B}" dt="2022-10-11T08:22:02.675" v="10424" actId="1036"/>
          <ac:spMkLst>
            <pc:docMk/>
            <pc:sldMk cId="12786140" sldId="2076137559"/>
            <ac:spMk id="137" creationId="{73AC8AF5-578C-819B-923C-599B5547E84A}"/>
          </ac:spMkLst>
        </pc:spChg>
        <pc:spChg chg="add mod">
          <ac:chgData name="Wei Bai" userId="be857441-a184-4146-8eaa-0e6fb39255fd" providerId="ADAL" clId="{98A8BA91-1ACF-4A1E-B82F-A5A4FA24F25B}" dt="2022-10-11T08:26:59.560" v="10480" actId="207"/>
          <ac:spMkLst>
            <pc:docMk/>
            <pc:sldMk cId="12786140" sldId="2076137559"/>
            <ac:spMk id="138" creationId="{90286424-5319-D6B4-1B14-2D615E4F6828}"/>
          </ac:spMkLst>
        </pc:spChg>
        <pc:spChg chg="add mod">
          <ac:chgData name="Wei Bai" userId="be857441-a184-4146-8eaa-0e6fb39255fd" providerId="ADAL" clId="{98A8BA91-1ACF-4A1E-B82F-A5A4FA24F25B}" dt="2022-10-11T08:22:02.675" v="10424" actId="1036"/>
          <ac:spMkLst>
            <pc:docMk/>
            <pc:sldMk cId="12786140" sldId="2076137559"/>
            <ac:spMk id="139" creationId="{A3072F5D-38E2-7582-41E1-8B2AD5BB1247}"/>
          </ac:spMkLst>
        </pc:spChg>
        <pc:spChg chg="add mod">
          <ac:chgData name="Wei Bai" userId="be857441-a184-4146-8eaa-0e6fb39255fd" providerId="ADAL" clId="{98A8BA91-1ACF-4A1E-B82F-A5A4FA24F25B}" dt="2022-10-11T08:22:02.675" v="10424" actId="1036"/>
          <ac:spMkLst>
            <pc:docMk/>
            <pc:sldMk cId="12786140" sldId="2076137559"/>
            <ac:spMk id="140" creationId="{85052460-C5EE-4071-15A3-3C8E682F2F1C}"/>
          </ac:spMkLst>
        </pc:spChg>
        <pc:spChg chg="add mod">
          <ac:chgData name="Wei Bai" userId="be857441-a184-4146-8eaa-0e6fb39255fd" providerId="ADAL" clId="{98A8BA91-1ACF-4A1E-B82F-A5A4FA24F25B}" dt="2022-10-11T08:27:27.111" v="10485" actId="207"/>
          <ac:spMkLst>
            <pc:docMk/>
            <pc:sldMk cId="12786140" sldId="2076137559"/>
            <ac:spMk id="141" creationId="{FEEB2120-A372-3418-20D0-04073E964EC7}"/>
          </ac:spMkLst>
        </pc:spChg>
        <pc:spChg chg="add mod">
          <ac:chgData name="Wei Bai" userId="be857441-a184-4146-8eaa-0e6fb39255fd" providerId="ADAL" clId="{98A8BA91-1ACF-4A1E-B82F-A5A4FA24F25B}" dt="2022-10-11T08:27:24.927" v="10484" actId="207"/>
          <ac:spMkLst>
            <pc:docMk/>
            <pc:sldMk cId="12786140" sldId="2076137559"/>
            <ac:spMk id="142" creationId="{B17FBFEF-57D9-B256-E32E-0AED6579D0A9}"/>
          </ac:spMkLst>
        </pc:spChg>
        <pc:spChg chg="add mod">
          <ac:chgData name="Wei Bai" userId="be857441-a184-4146-8eaa-0e6fb39255fd" providerId="ADAL" clId="{98A8BA91-1ACF-4A1E-B82F-A5A4FA24F25B}" dt="2022-10-11T08:27:21.939" v="10483" actId="207"/>
          <ac:spMkLst>
            <pc:docMk/>
            <pc:sldMk cId="12786140" sldId="2076137559"/>
            <ac:spMk id="143" creationId="{D1B28503-C04E-C58F-079F-B4D34B13AF40}"/>
          </ac:spMkLst>
        </pc:spChg>
        <pc:spChg chg="add mod">
          <ac:chgData name="Wei Bai" userId="be857441-a184-4146-8eaa-0e6fb39255fd" providerId="ADAL" clId="{98A8BA91-1ACF-4A1E-B82F-A5A4FA24F25B}" dt="2022-10-11T08:22:02.675" v="10424" actId="1036"/>
          <ac:spMkLst>
            <pc:docMk/>
            <pc:sldMk cId="12786140" sldId="2076137559"/>
            <ac:spMk id="144" creationId="{27DB5828-0A49-812C-DA43-89606BFC70D6}"/>
          </ac:spMkLst>
        </pc:spChg>
        <pc:spChg chg="add mod">
          <ac:chgData name="Wei Bai" userId="be857441-a184-4146-8eaa-0e6fb39255fd" providerId="ADAL" clId="{98A8BA91-1ACF-4A1E-B82F-A5A4FA24F25B}" dt="2022-10-11T08:22:02.675" v="10424" actId="1036"/>
          <ac:spMkLst>
            <pc:docMk/>
            <pc:sldMk cId="12786140" sldId="2076137559"/>
            <ac:spMk id="145" creationId="{C3FB783E-F1DD-2867-302D-E8DC9119CCC0}"/>
          </ac:spMkLst>
        </pc:spChg>
        <pc:spChg chg="add mod">
          <ac:chgData name="Wei Bai" userId="be857441-a184-4146-8eaa-0e6fb39255fd" providerId="ADAL" clId="{98A8BA91-1ACF-4A1E-B82F-A5A4FA24F25B}" dt="2022-10-11T08:22:02.675" v="10424" actId="1036"/>
          <ac:spMkLst>
            <pc:docMk/>
            <pc:sldMk cId="12786140" sldId="2076137559"/>
            <ac:spMk id="146" creationId="{95004002-2811-F032-0884-C9E1F5046D86}"/>
          </ac:spMkLst>
        </pc:spChg>
        <pc:spChg chg="add mod">
          <ac:chgData name="Wei Bai" userId="be857441-a184-4146-8eaa-0e6fb39255fd" providerId="ADAL" clId="{98A8BA91-1ACF-4A1E-B82F-A5A4FA24F25B}" dt="2022-10-11T08:26:48.165" v="10479" actId="207"/>
          <ac:spMkLst>
            <pc:docMk/>
            <pc:sldMk cId="12786140" sldId="2076137559"/>
            <ac:spMk id="147" creationId="{2CF3A7D4-AC11-C389-D2D7-28601D942BD7}"/>
          </ac:spMkLst>
        </pc:spChg>
        <pc:spChg chg="add mod">
          <ac:chgData name="Wei Bai" userId="be857441-a184-4146-8eaa-0e6fb39255fd" providerId="ADAL" clId="{98A8BA91-1ACF-4A1E-B82F-A5A4FA24F25B}" dt="2022-10-11T08:22:02.675" v="10424" actId="1036"/>
          <ac:spMkLst>
            <pc:docMk/>
            <pc:sldMk cId="12786140" sldId="2076137559"/>
            <ac:spMk id="148" creationId="{D5DF42D9-ABCC-4C63-F267-D1CFA11256E0}"/>
          </ac:spMkLst>
        </pc:spChg>
        <pc:spChg chg="add mod">
          <ac:chgData name="Wei Bai" userId="be857441-a184-4146-8eaa-0e6fb39255fd" providerId="ADAL" clId="{98A8BA91-1ACF-4A1E-B82F-A5A4FA24F25B}" dt="2022-10-11T08:22:02.675" v="10424" actId="1036"/>
          <ac:spMkLst>
            <pc:docMk/>
            <pc:sldMk cId="12786140" sldId="2076137559"/>
            <ac:spMk id="149" creationId="{EEF1DDF3-FD24-ABC3-B18F-EFE03EDE4959}"/>
          </ac:spMkLst>
        </pc:spChg>
        <pc:grpChg chg="add del mod">
          <ac:chgData name="Wei Bai" userId="be857441-a184-4146-8eaa-0e6fb39255fd" providerId="ADAL" clId="{98A8BA91-1ACF-4A1E-B82F-A5A4FA24F25B}" dt="2022-10-11T08:21:58.944" v="10413"/>
          <ac:grpSpMkLst>
            <pc:docMk/>
            <pc:sldMk cId="12786140" sldId="2076137559"/>
            <ac:grpSpMk id="4" creationId="{304C14E8-2628-61A9-E296-D5CC030A8D4B}"/>
          </ac:grpSpMkLst>
        </pc:grpChg>
        <pc:grpChg chg="mod">
          <ac:chgData name="Wei Bai" userId="be857441-a184-4146-8eaa-0e6fb39255fd" providerId="ADAL" clId="{98A8BA91-1ACF-4A1E-B82F-A5A4FA24F25B}" dt="2022-10-11T08:21:39.592" v="10410"/>
          <ac:grpSpMkLst>
            <pc:docMk/>
            <pc:sldMk cId="12786140" sldId="2076137559"/>
            <ac:grpSpMk id="5" creationId="{CBA8DB98-BD30-E198-1BA4-2BB8776C2B23}"/>
          </ac:grpSpMkLst>
        </pc:grpChg>
        <pc:grpChg chg="add del mod">
          <ac:chgData name="Wei Bai" userId="be857441-a184-4146-8eaa-0e6fb39255fd" providerId="ADAL" clId="{98A8BA91-1ACF-4A1E-B82F-A5A4FA24F25B}" dt="2022-10-11T08:21:58.944" v="10413"/>
          <ac:grpSpMkLst>
            <pc:docMk/>
            <pc:sldMk cId="12786140" sldId="2076137559"/>
            <ac:grpSpMk id="21" creationId="{4BD3E40D-0BEB-B590-43FB-E304F7682EBD}"/>
          </ac:grpSpMkLst>
        </pc:grpChg>
        <pc:grpChg chg="add del mod">
          <ac:chgData name="Wei Bai" userId="be857441-a184-4146-8eaa-0e6fb39255fd" providerId="ADAL" clId="{98A8BA91-1ACF-4A1E-B82F-A5A4FA24F25B}" dt="2022-10-11T08:21:58.944" v="10413"/>
          <ac:grpSpMkLst>
            <pc:docMk/>
            <pc:sldMk cId="12786140" sldId="2076137559"/>
            <ac:grpSpMk id="39" creationId="{46925ACF-53F8-2CBE-D297-22F0EF1CEEFB}"/>
          </ac:grpSpMkLst>
        </pc:grpChg>
        <pc:grpChg chg="add mod">
          <ac:chgData name="Wei Bai" userId="be857441-a184-4146-8eaa-0e6fb39255fd" providerId="ADAL" clId="{98A8BA91-1ACF-4A1E-B82F-A5A4FA24F25B}" dt="2022-10-11T08:22:02.675" v="10424" actId="1036"/>
          <ac:grpSpMkLst>
            <pc:docMk/>
            <pc:sldMk cId="12786140" sldId="2076137559"/>
            <ac:grpSpMk id="81" creationId="{C26FD9FD-BC75-5588-5AF1-2CF2CBBF84DF}"/>
          </ac:grpSpMkLst>
        </pc:grpChg>
        <pc:grpChg chg="mod">
          <ac:chgData name="Wei Bai" userId="be857441-a184-4146-8eaa-0e6fb39255fd" providerId="ADAL" clId="{98A8BA91-1ACF-4A1E-B82F-A5A4FA24F25B}" dt="2022-10-11T08:22:02.675" v="10424" actId="1036"/>
          <ac:grpSpMkLst>
            <pc:docMk/>
            <pc:sldMk cId="12786140" sldId="2076137559"/>
            <ac:grpSpMk id="82" creationId="{543C8AF6-CD47-6322-3704-DFF8FF107664}"/>
          </ac:grpSpMkLst>
        </pc:grpChg>
        <pc:grpChg chg="add mod">
          <ac:chgData name="Wei Bai" userId="be857441-a184-4146-8eaa-0e6fb39255fd" providerId="ADAL" clId="{98A8BA91-1ACF-4A1E-B82F-A5A4FA24F25B}" dt="2022-10-11T08:22:02.675" v="10424" actId="1036"/>
          <ac:grpSpMkLst>
            <pc:docMk/>
            <pc:sldMk cId="12786140" sldId="2076137559"/>
            <ac:grpSpMk id="98" creationId="{8829E5EC-11AD-AC72-CC83-D858BF2C4A83}"/>
          </ac:grpSpMkLst>
        </pc:grpChg>
        <pc:grpChg chg="add mod">
          <ac:chgData name="Wei Bai" userId="be857441-a184-4146-8eaa-0e6fb39255fd" providerId="ADAL" clId="{98A8BA91-1ACF-4A1E-B82F-A5A4FA24F25B}" dt="2022-10-11T08:24:03.497" v="10433" actId="207"/>
          <ac:grpSpMkLst>
            <pc:docMk/>
            <pc:sldMk cId="12786140" sldId="2076137559"/>
            <ac:grpSpMk id="116" creationId="{22492ABD-52AD-AF47-42D2-244F530F9B45}"/>
          </ac:grpSpMkLst>
        </pc:grpChg>
        <pc:graphicFrameChg chg="add del mod">
          <ac:chgData name="Wei Bai" userId="be857441-a184-4146-8eaa-0e6fb39255fd" providerId="ADAL" clId="{98A8BA91-1ACF-4A1E-B82F-A5A4FA24F25B}" dt="2022-10-11T08:21:58.944" v="10413"/>
          <ac:graphicFrameMkLst>
            <pc:docMk/>
            <pc:sldMk cId="12786140" sldId="2076137559"/>
            <ac:graphicFrameMk id="73" creationId="{6DAE1FB6-98DD-D7A7-4BDE-F2CCCEA14293}"/>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4" creationId="{2447331D-711D-6FC1-2A4E-BD58311811B8}"/>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5" creationId="{73BDBA90-20BA-D6CD-AE35-5C4DCE94040D}"/>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6" creationId="{062D37DA-5FF1-D07A-D822-4EF6FC4F1BED}"/>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7" creationId="{478E6911-6096-200B-78E0-B7887B06212D}"/>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8" creationId="{E5A623FF-C8C3-DF00-8894-E05726CB1FD5}"/>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9" creationId="{EE05678F-D422-BE55-68F0-E9D58A569874}"/>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0" creationId="{00089512-0285-B11B-D5B6-FE93106BF25A}"/>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1" creationId="{E48E462A-10D2-9AFD-4890-85DCF800CEE5}"/>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2" creationId="{D4E97AC5-F37C-1688-521F-8FDAAC713A6C}"/>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3" creationId="{31470B63-EBA4-50AB-4842-32177F1E72E6}"/>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4" creationId="{418B6544-8962-47D4-3839-EAE702EE6EB6}"/>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5" creationId="{F9381B1C-B338-9561-6692-0B7AD2B0F2DA}"/>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6" creationId="{E792BB9A-8751-2236-BEB9-92B868664C4C}"/>
          </ac:graphicFrameMkLst>
        </pc:graphicFrameChg>
        <pc:picChg chg="mod">
          <ac:chgData name="Wei Bai" userId="be857441-a184-4146-8eaa-0e6fb39255fd" providerId="ADAL" clId="{98A8BA91-1ACF-4A1E-B82F-A5A4FA24F25B}" dt="2022-10-11T08:21:39.592" v="10410"/>
          <ac:picMkLst>
            <pc:docMk/>
            <pc:sldMk cId="12786140" sldId="2076137559"/>
            <ac:picMk id="8" creationId="{938D2D95-98A7-AF06-A832-D5C55704CFAB}"/>
          </ac:picMkLst>
        </pc:picChg>
        <pc:picChg chg="mod">
          <ac:chgData name="Wei Bai" userId="be857441-a184-4146-8eaa-0e6fb39255fd" providerId="ADAL" clId="{98A8BA91-1ACF-4A1E-B82F-A5A4FA24F25B}" dt="2022-10-11T08:22:02.675" v="10424" actId="1036"/>
          <ac:picMkLst>
            <pc:docMk/>
            <pc:sldMk cId="12786140" sldId="2076137559"/>
            <ac:picMk id="85" creationId="{F0AB98CD-2289-D8A6-0751-5AF7A6B478C6}"/>
          </ac:picMkLst>
        </pc:picChg>
        <pc:cxnChg chg="add del mod">
          <ac:chgData name="Wei Bai" userId="be857441-a184-4146-8eaa-0e6fb39255fd" providerId="ADAL" clId="{98A8BA91-1ACF-4A1E-B82F-A5A4FA24F25B}" dt="2022-10-11T08:21:58.944" v="10413"/>
          <ac:cxnSpMkLst>
            <pc:docMk/>
            <pc:sldMk cId="12786140" sldId="2076137559"/>
            <ac:cxnSpMk id="10" creationId="{C0362388-6EAF-CAB5-088B-A71AE370338E}"/>
          </ac:cxnSpMkLst>
        </pc:cxnChg>
        <pc:cxnChg chg="add del mod">
          <ac:chgData name="Wei Bai" userId="be857441-a184-4146-8eaa-0e6fb39255fd" providerId="ADAL" clId="{98A8BA91-1ACF-4A1E-B82F-A5A4FA24F25B}" dt="2022-10-11T08:21:58.944" v="10413"/>
          <ac:cxnSpMkLst>
            <pc:docMk/>
            <pc:sldMk cId="12786140" sldId="2076137559"/>
            <ac:cxnSpMk id="11" creationId="{E9B4D00B-4D77-7646-2A55-71143D4766D8}"/>
          </ac:cxnSpMkLst>
        </pc:cxnChg>
        <pc:cxnChg chg="add del mod">
          <ac:chgData name="Wei Bai" userId="be857441-a184-4146-8eaa-0e6fb39255fd" providerId="ADAL" clId="{98A8BA91-1ACF-4A1E-B82F-A5A4FA24F25B}" dt="2022-10-11T08:21:58.944" v="10413"/>
          <ac:cxnSpMkLst>
            <pc:docMk/>
            <pc:sldMk cId="12786140" sldId="2076137559"/>
            <ac:cxnSpMk id="12" creationId="{339128AC-FE75-A89B-03A8-4BAB12D3B54B}"/>
          </ac:cxnSpMkLst>
        </pc:cxnChg>
        <pc:cxnChg chg="add del mod">
          <ac:chgData name="Wei Bai" userId="be857441-a184-4146-8eaa-0e6fb39255fd" providerId="ADAL" clId="{98A8BA91-1ACF-4A1E-B82F-A5A4FA24F25B}" dt="2022-10-11T08:21:58.944" v="10413"/>
          <ac:cxnSpMkLst>
            <pc:docMk/>
            <pc:sldMk cId="12786140" sldId="2076137559"/>
            <ac:cxnSpMk id="18" creationId="{771F1475-C01B-6ED6-60B1-037B97AC1745}"/>
          </ac:cxnSpMkLst>
        </pc:cxnChg>
        <pc:cxnChg chg="add del mod">
          <ac:chgData name="Wei Bai" userId="be857441-a184-4146-8eaa-0e6fb39255fd" providerId="ADAL" clId="{98A8BA91-1ACF-4A1E-B82F-A5A4FA24F25B}" dt="2022-10-11T08:21:58.944" v="10413"/>
          <ac:cxnSpMkLst>
            <pc:docMk/>
            <pc:sldMk cId="12786140" sldId="2076137559"/>
            <ac:cxnSpMk id="20" creationId="{9E4D2062-0D27-DC72-2EC6-2686527061DD}"/>
          </ac:cxnSpMkLst>
        </pc:cxnChg>
        <pc:cxnChg chg="mod">
          <ac:chgData name="Wei Bai" userId="be857441-a184-4146-8eaa-0e6fb39255fd" providerId="ADAL" clId="{98A8BA91-1ACF-4A1E-B82F-A5A4FA24F25B}" dt="2022-10-11T08:21:39.592" v="10410"/>
          <ac:cxnSpMkLst>
            <pc:docMk/>
            <pc:sldMk cId="12786140" sldId="2076137559"/>
            <ac:cxnSpMk id="22" creationId="{3F5DF289-BF04-69F6-0AC0-944A13FF4337}"/>
          </ac:cxnSpMkLst>
        </pc:cxnChg>
        <pc:cxnChg chg="mod">
          <ac:chgData name="Wei Bai" userId="be857441-a184-4146-8eaa-0e6fb39255fd" providerId="ADAL" clId="{98A8BA91-1ACF-4A1E-B82F-A5A4FA24F25B}" dt="2022-10-11T08:21:39.592" v="10410"/>
          <ac:cxnSpMkLst>
            <pc:docMk/>
            <pc:sldMk cId="12786140" sldId="2076137559"/>
            <ac:cxnSpMk id="23" creationId="{399F235A-65EE-3643-2D17-4B4848E83C1F}"/>
          </ac:cxnSpMkLst>
        </pc:cxnChg>
        <pc:cxnChg chg="add del mod">
          <ac:chgData name="Wei Bai" userId="be857441-a184-4146-8eaa-0e6fb39255fd" providerId="ADAL" clId="{98A8BA91-1ACF-4A1E-B82F-A5A4FA24F25B}" dt="2022-10-11T08:21:58.944" v="10413"/>
          <ac:cxnSpMkLst>
            <pc:docMk/>
            <pc:sldMk cId="12786140" sldId="2076137559"/>
            <ac:cxnSpMk id="24" creationId="{E14E95CA-DB08-D4CF-4516-B4AE2FF1ED14}"/>
          </ac:cxnSpMkLst>
        </pc:cxnChg>
        <pc:cxnChg chg="add del mod">
          <ac:chgData name="Wei Bai" userId="be857441-a184-4146-8eaa-0e6fb39255fd" providerId="ADAL" clId="{98A8BA91-1ACF-4A1E-B82F-A5A4FA24F25B}" dt="2022-10-11T08:21:58.944" v="10413"/>
          <ac:cxnSpMkLst>
            <pc:docMk/>
            <pc:sldMk cId="12786140" sldId="2076137559"/>
            <ac:cxnSpMk id="30" creationId="{4F0E0A01-0243-2DA9-F723-2B53479DFBFA}"/>
          </ac:cxnSpMkLst>
        </pc:cxnChg>
        <pc:cxnChg chg="add del mod">
          <ac:chgData name="Wei Bai" userId="be857441-a184-4146-8eaa-0e6fb39255fd" providerId="ADAL" clId="{98A8BA91-1ACF-4A1E-B82F-A5A4FA24F25B}" dt="2022-10-11T08:21:58.944" v="10413"/>
          <ac:cxnSpMkLst>
            <pc:docMk/>
            <pc:sldMk cId="12786140" sldId="2076137559"/>
            <ac:cxnSpMk id="32" creationId="{4D59664A-1775-AD91-00E4-39522E9A3AFC}"/>
          </ac:cxnSpMkLst>
        </pc:cxnChg>
        <pc:cxnChg chg="add del mod">
          <ac:chgData name="Wei Bai" userId="be857441-a184-4146-8eaa-0e6fb39255fd" providerId="ADAL" clId="{98A8BA91-1ACF-4A1E-B82F-A5A4FA24F25B}" dt="2022-10-11T08:21:58.944" v="10413"/>
          <ac:cxnSpMkLst>
            <pc:docMk/>
            <pc:sldMk cId="12786140" sldId="2076137559"/>
            <ac:cxnSpMk id="80" creationId="{9AE52BE0-3CEF-96B6-FE3F-345B78AC1A20}"/>
          </ac:cxnSpMkLst>
        </pc:cxnChg>
        <pc:cxnChg chg="add mod">
          <ac:chgData name="Wei Bai" userId="be857441-a184-4146-8eaa-0e6fb39255fd" providerId="ADAL" clId="{98A8BA91-1ACF-4A1E-B82F-A5A4FA24F25B}" dt="2022-10-11T08:22:02.675" v="10424" actId="1036"/>
          <ac:cxnSpMkLst>
            <pc:docMk/>
            <pc:sldMk cId="12786140" sldId="2076137559"/>
            <ac:cxnSpMk id="87" creationId="{0BB5355E-94D3-3962-4DF6-2AD236A6F9BD}"/>
          </ac:cxnSpMkLst>
        </pc:cxnChg>
        <pc:cxnChg chg="add mod">
          <ac:chgData name="Wei Bai" userId="be857441-a184-4146-8eaa-0e6fb39255fd" providerId="ADAL" clId="{98A8BA91-1ACF-4A1E-B82F-A5A4FA24F25B}" dt="2022-10-11T08:22:02.675" v="10424" actId="1036"/>
          <ac:cxnSpMkLst>
            <pc:docMk/>
            <pc:sldMk cId="12786140" sldId="2076137559"/>
            <ac:cxnSpMk id="88" creationId="{D16710CC-46FC-C118-D57A-177F0AA37313}"/>
          </ac:cxnSpMkLst>
        </pc:cxnChg>
        <pc:cxnChg chg="add mod">
          <ac:chgData name="Wei Bai" userId="be857441-a184-4146-8eaa-0e6fb39255fd" providerId="ADAL" clId="{98A8BA91-1ACF-4A1E-B82F-A5A4FA24F25B}" dt="2022-10-11T08:22:02.675" v="10424" actId="1036"/>
          <ac:cxnSpMkLst>
            <pc:docMk/>
            <pc:sldMk cId="12786140" sldId="2076137559"/>
            <ac:cxnSpMk id="89" creationId="{2DC96C87-500E-16F2-6D66-4A93CFC9D5C6}"/>
          </ac:cxnSpMkLst>
        </pc:cxnChg>
        <pc:cxnChg chg="add mod">
          <ac:chgData name="Wei Bai" userId="be857441-a184-4146-8eaa-0e6fb39255fd" providerId="ADAL" clId="{98A8BA91-1ACF-4A1E-B82F-A5A4FA24F25B}" dt="2022-10-11T08:22:02.675" v="10424" actId="1036"/>
          <ac:cxnSpMkLst>
            <pc:docMk/>
            <pc:sldMk cId="12786140" sldId="2076137559"/>
            <ac:cxnSpMk id="95" creationId="{2E43200E-33C8-F2CA-C085-C1ED123F8BAC}"/>
          </ac:cxnSpMkLst>
        </pc:cxnChg>
        <pc:cxnChg chg="add mod">
          <ac:chgData name="Wei Bai" userId="be857441-a184-4146-8eaa-0e6fb39255fd" providerId="ADAL" clId="{98A8BA91-1ACF-4A1E-B82F-A5A4FA24F25B}" dt="2022-10-11T08:24:20.548" v="10435" actId="208"/>
          <ac:cxnSpMkLst>
            <pc:docMk/>
            <pc:sldMk cId="12786140" sldId="2076137559"/>
            <ac:cxnSpMk id="97" creationId="{5722D598-11E5-685A-6E51-0886207E4866}"/>
          </ac:cxnSpMkLst>
        </pc:cxnChg>
        <pc:cxnChg chg="mod">
          <ac:chgData name="Wei Bai" userId="be857441-a184-4146-8eaa-0e6fb39255fd" providerId="ADAL" clId="{98A8BA91-1ACF-4A1E-B82F-A5A4FA24F25B}" dt="2022-10-11T08:24:16.298" v="10434" actId="208"/>
          <ac:cxnSpMkLst>
            <pc:docMk/>
            <pc:sldMk cId="12786140" sldId="2076137559"/>
            <ac:cxnSpMk id="99" creationId="{A6A29F41-877A-E4E6-3D9C-0ED0E6A1C09B}"/>
          </ac:cxnSpMkLst>
        </pc:cxnChg>
        <pc:cxnChg chg="mod">
          <ac:chgData name="Wei Bai" userId="be857441-a184-4146-8eaa-0e6fb39255fd" providerId="ADAL" clId="{98A8BA91-1ACF-4A1E-B82F-A5A4FA24F25B}" dt="2022-10-11T08:24:16.298" v="10434" actId="208"/>
          <ac:cxnSpMkLst>
            <pc:docMk/>
            <pc:sldMk cId="12786140" sldId="2076137559"/>
            <ac:cxnSpMk id="100" creationId="{DFFD4AAC-1540-72DE-18F0-E5E613534EE8}"/>
          </ac:cxnSpMkLst>
        </pc:cxnChg>
        <pc:cxnChg chg="add mod">
          <ac:chgData name="Wei Bai" userId="be857441-a184-4146-8eaa-0e6fb39255fd" providerId="ADAL" clId="{98A8BA91-1ACF-4A1E-B82F-A5A4FA24F25B}" dt="2022-10-11T08:22:02.675" v="10424" actId="1036"/>
          <ac:cxnSpMkLst>
            <pc:docMk/>
            <pc:sldMk cId="12786140" sldId="2076137559"/>
            <ac:cxnSpMk id="101" creationId="{44A82297-288F-038B-F152-8AB9E4774EB7}"/>
          </ac:cxnSpMkLst>
        </pc:cxnChg>
        <pc:cxnChg chg="add mod">
          <ac:chgData name="Wei Bai" userId="be857441-a184-4146-8eaa-0e6fb39255fd" providerId="ADAL" clId="{98A8BA91-1ACF-4A1E-B82F-A5A4FA24F25B}" dt="2022-10-11T08:22:02.675" v="10424" actId="1036"/>
          <ac:cxnSpMkLst>
            <pc:docMk/>
            <pc:sldMk cId="12786140" sldId="2076137559"/>
            <ac:cxnSpMk id="107" creationId="{763E399C-0BA5-6506-A5F1-5C30559FCB69}"/>
          </ac:cxnSpMkLst>
        </pc:cxnChg>
        <pc:cxnChg chg="add mod">
          <ac:chgData name="Wei Bai" userId="be857441-a184-4146-8eaa-0e6fb39255fd" providerId="ADAL" clId="{98A8BA91-1ACF-4A1E-B82F-A5A4FA24F25B}" dt="2022-10-11T08:22:02.675" v="10424" actId="1036"/>
          <ac:cxnSpMkLst>
            <pc:docMk/>
            <pc:sldMk cId="12786140" sldId="2076137559"/>
            <ac:cxnSpMk id="109" creationId="{13F8D9BF-4863-AFB4-C8DE-A2D04BBD8255}"/>
          </ac:cxnSpMkLst>
        </pc:cxnChg>
        <pc:cxnChg chg="add mod">
          <ac:chgData name="Wei Bai" userId="be857441-a184-4146-8eaa-0e6fb39255fd" providerId="ADAL" clId="{98A8BA91-1ACF-4A1E-B82F-A5A4FA24F25B}" dt="2022-10-11T08:22:02.675" v="10424" actId="1036"/>
          <ac:cxnSpMkLst>
            <pc:docMk/>
            <pc:sldMk cId="12786140" sldId="2076137559"/>
            <ac:cxnSpMk id="157" creationId="{011822D0-C6DC-4EB1-EEDF-7F05B8E73768}"/>
          </ac:cxnSpMkLst>
        </pc:cxnChg>
      </pc:sldChg>
      <pc:sldChg chg="addSp delSp modSp new mod">
        <pc:chgData name="Wei Bai" userId="be857441-a184-4146-8eaa-0e6fb39255fd" providerId="ADAL" clId="{98A8BA91-1ACF-4A1E-B82F-A5A4FA24F25B}" dt="2022-10-11T08:31:58.129" v="10493" actId="14100"/>
        <pc:sldMkLst>
          <pc:docMk/>
          <pc:sldMk cId="877941024" sldId="2076137560"/>
        </pc:sldMkLst>
        <pc:spChg chg="del">
          <ac:chgData name="Wei Bai" userId="be857441-a184-4146-8eaa-0e6fb39255fd" providerId="ADAL" clId="{98A8BA91-1ACF-4A1E-B82F-A5A4FA24F25B}" dt="2022-10-11T08:31:49.310" v="10489" actId="478"/>
          <ac:spMkLst>
            <pc:docMk/>
            <pc:sldMk cId="877941024" sldId="2076137560"/>
            <ac:spMk id="2" creationId="{E9011939-ED21-E4F8-5B09-49FF94F29F30}"/>
          </ac:spMkLst>
        </pc:spChg>
        <pc:spChg chg="del">
          <ac:chgData name="Wei Bai" userId="be857441-a184-4146-8eaa-0e6fb39255fd" providerId="ADAL" clId="{98A8BA91-1ACF-4A1E-B82F-A5A4FA24F25B}" dt="2022-10-11T08:31:50.031" v="10490" actId="478"/>
          <ac:spMkLst>
            <pc:docMk/>
            <pc:sldMk cId="877941024" sldId="2076137560"/>
            <ac:spMk id="3" creationId="{E1009E75-3116-FD77-674B-6BF93B782C10}"/>
          </ac:spMkLst>
        </pc:spChg>
        <pc:picChg chg="add mod">
          <ac:chgData name="Wei Bai" userId="be857441-a184-4146-8eaa-0e6fb39255fd" providerId="ADAL" clId="{98A8BA91-1ACF-4A1E-B82F-A5A4FA24F25B}" dt="2022-10-11T08:31:58.129" v="10493" actId="14100"/>
          <ac:picMkLst>
            <pc:docMk/>
            <pc:sldMk cId="877941024" sldId="2076137560"/>
            <ac:picMk id="4" creationId="{91092029-B558-AADB-7251-DB56C12FB7E2}"/>
          </ac:picMkLst>
        </pc:picChg>
      </pc:sldChg>
      <pc:sldChg chg="modSp new del mod">
        <pc:chgData name="Wei Bai" userId="be857441-a184-4146-8eaa-0e6fb39255fd" providerId="ADAL" clId="{98A8BA91-1ACF-4A1E-B82F-A5A4FA24F25B}" dt="2022-10-11T08:36:26.833" v="10549" actId="47"/>
        <pc:sldMkLst>
          <pc:docMk/>
          <pc:sldMk cId="1718802195" sldId="2076137561"/>
        </pc:sldMkLst>
        <pc:spChg chg="mod">
          <ac:chgData name="Wei Bai" userId="be857441-a184-4146-8eaa-0e6fb39255fd" providerId="ADAL" clId="{98A8BA91-1ACF-4A1E-B82F-A5A4FA24F25B}" dt="2022-10-11T08:35:04.229" v="10548" actId="20577"/>
          <ac:spMkLst>
            <pc:docMk/>
            <pc:sldMk cId="1718802195" sldId="2076137561"/>
            <ac:spMk id="2" creationId="{18F71EB8-F19F-66E9-9A3A-5D9B969A22F4}"/>
          </ac:spMkLst>
        </pc:spChg>
      </pc:sldChg>
      <pc:sldChg chg="addSp delSp modSp new mod">
        <pc:chgData name="Wei Bai" userId="be857441-a184-4146-8eaa-0e6fb39255fd" providerId="ADAL" clId="{98A8BA91-1ACF-4A1E-B82F-A5A4FA24F25B}" dt="2022-10-11T08:48:36.031" v="10625" actId="14100"/>
        <pc:sldMkLst>
          <pc:docMk/>
          <pc:sldMk cId="3859716946" sldId="2076137561"/>
        </pc:sldMkLst>
        <pc:spChg chg="del">
          <ac:chgData name="Wei Bai" userId="be857441-a184-4146-8eaa-0e6fb39255fd" providerId="ADAL" clId="{98A8BA91-1ACF-4A1E-B82F-A5A4FA24F25B}" dt="2022-10-11T08:40:43.719" v="10552" actId="478"/>
          <ac:spMkLst>
            <pc:docMk/>
            <pc:sldMk cId="3859716946" sldId="2076137561"/>
            <ac:spMk id="2" creationId="{63BF8CF4-8597-B4FD-E95B-59CC5AB09108}"/>
          </ac:spMkLst>
        </pc:spChg>
        <pc:spChg chg="del">
          <ac:chgData name="Wei Bai" userId="be857441-a184-4146-8eaa-0e6fb39255fd" providerId="ADAL" clId="{98A8BA91-1ACF-4A1E-B82F-A5A4FA24F25B}" dt="2022-10-11T08:40:45.722" v="10553" actId="478"/>
          <ac:spMkLst>
            <pc:docMk/>
            <pc:sldMk cId="3859716946" sldId="2076137561"/>
            <ac:spMk id="3" creationId="{07934750-54D0-F7CE-D7EE-6702E92AEDA8}"/>
          </ac:spMkLst>
        </pc:spChg>
        <pc:spChg chg="add del mod">
          <ac:chgData name="Wei Bai" userId="be857441-a184-4146-8eaa-0e6fb39255fd" providerId="ADAL" clId="{98A8BA91-1ACF-4A1E-B82F-A5A4FA24F25B}" dt="2022-10-11T08:43:17.895" v="10557"/>
          <ac:spMkLst>
            <pc:docMk/>
            <pc:sldMk cId="3859716946" sldId="2076137561"/>
            <ac:spMk id="5" creationId="{F03B9744-E6D1-0584-08D0-6344B0A16EAA}"/>
          </ac:spMkLst>
        </pc:spChg>
        <pc:spChg chg="add mod">
          <ac:chgData name="Wei Bai" userId="be857441-a184-4146-8eaa-0e6fb39255fd" providerId="ADAL" clId="{98A8BA91-1ACF-4A1E-B82F-A5A4FA24F25B}" dt="2022-10-11T08:43:36.108" v="10566" actId="20577"/>
          <ac:spMkLst>
            <pc:docMk/>
            <pc:sldMk cId="3859716946" sldId="2076137561"/>
            <ac:spMk id="6" creationId="{0FD662FE-D594-9910-21BD-52CF0278AD2C}"/>
          </ac:spMkLst>
        </pc:spChg>
        <pc:spChg chg="add mod">
          <ac:chgData name="Wei Bai" userId="be857441-a184-4146-8eaa-0e6fb39255fd" providerId="ADAL" clId="{98A8BA91-1ACF-4A1E-B82F-A5A4FA24F25B}" dt="2022-10-11T08:48:36.031" v="10625" actId="14100"/>
          <ac:spMkLst>
            <pc:docMk/>
            <pc:sldMk cId="3859716946" sldId="2076137561"/>
            <ac:spMk id="9" creationId="{E812BE55-BE51-C403-1D06-90E823EAC6BC}"/>
          </ac:spMkLst>
        </pc:spChg>
        <pc:picChg chg="add del">
          <ac:chgData name="Wei Bai" userId="be857441-a184-4146-8eaa-0e6fb39255fd" providerId="ADAL" clId="{98A8BA91-1ACF-4A1E-B82F-A5A4FA24F25B}" dt="2022-10-11T08:40:50.278" v="10555" actId="478"/>
          <ac:picMkLst>
            <pc:docMk/>
            <pc:sldMk cId="3859716946" sldId="2076137561"/>
            <ac:picMk id="4" creationId="{C79B1338-7503-6579-01CF-0F617433941C}"/>
          </ac:picMkLst>
        </pc:picChg>
        <pc:picChg chg="add del mod">
          <ac:chgData name="Wei Bai" userId="be857441-a184-4146-8eaa-0e6fb39255fd" providerId="ADAL" clId="{98A8BA91-1ACF-4A1E-B82F-A5A4FA24F25B}" dt="2022-10-11T08:44:14.491" v="10569" actId="478"/>
          <ac:picMkLst>
            <pc:docMk/>
            <pc:sldMk cId="3859716946" sldId="2076137561"/>
            <ac:picMk id="7" creationId="{6906F078-9D8F-3DC9-2C3F-7DB461DD0B12}"/>
          </ac:picMkLst>
        </pc:picChg>
        <pc:picChg chg="add mod">
          <ac:chgData name="Wei Bai" userId="be857441-a184-4146-8eaa-0e6fb39255fd" providerId="ADAL" clId="{98A8BA91-1ACF-4A1E-B82F-A5A4FA24F25B}" dt="2022-10-11T08:47:42.467" v="10622" actId="1076"/>
          <ac:picMkLst>
            <pc:docMk/>
            <pc:sldMk cId="3859716946" sldId="2076137561"/>
            <ac:picMk id="8" creationId="{EB516BE7-B800-5BC7-315D-F4AA345E33B3}"/>
          </ac:picMkLst>
        </pc:picChg>
        <pc:picChg chg="add del mod">
          <ac:chgData name="Wei Bai" userId="be857441-a184-4146-8eaa-0e6fb39255fd" providerId="ADAL" clId="{98A8BA91-1ACF-4A1E-B82F-A5A4FA24F25B}" dt="2022-10-11T08:46:48.060" v="10610" actId="478"/>
          <ac:picMkLst>
            <pc:docMk/>
            <pc:sldMk cId="3859716946" sldId="2076137561"/>
            <ac:picMk id="10" creationId="{A0B50647-661D-223D-BFF5-0DD2CBF95571}"/>
          </ac:picMkLst>
        </pc:picChg>
        <pc:picChg chg="add del mod">
          <ac:chgData name="Wei Bai" userId="be857441-a184-4146-8eaa-0e6fb39255fd" providerId="ADAL" clId="{98A8BA91-1ACF-4A1E-B82F-A5A4FA24F25B}" dt="2022-10-11T08:47:27.823" v="10616" actId="478"/>
          <ac:picMkLst>
            <pc:docMk/>
            <pc:sldMk cId="3859716946" sldId="2076137561"/>
            <ac:picMk id="11" creationId="{7DECEEE0-B380-0A6D-CEF7-14539196A98E}"/>
          </ac:picMkLst>
        </pc:picChg>
      </pc:sldChg>
      <pc:sldChg chg="addSp delSp modSp new mod">
        <pc:chgData name="Wei Bai" userId="be857441-a184-4146-8eaa-0e6fb39255fd" providerId="ADAL" clId="{98A8BA91-1ACF-4A1E-B82F-A5A4FA24F25B}" dt="2022-10-12T03:36:03.544" v="12331" actId="1076"/>
        <pc:sldMkLst>
          <pc:docMk/>
          <pc:sldMk cId="602109888" sldId="2076137562"/>
        </pc:sldMkLst>
        <pc:spChg chg="mod">
          <ac:chgData name="Wei Bai" userId="be857441-a184-4146-8eaa-0e6fb39255fd" providerId="ADAL" clId="{98A8BA91-1ACF-4A1E-B82F-A5A4FA24F25B}" dt="2022-10-12T03:36:03.544" v="12331" actId="1076"/>
          <ac:spMkLst>
            <pc:docMk/>
            <pc:sldMk cId="602109888" sldId="2076137562"/>
            <ac:spMk id="2" creationId="{3E6D9C89-C6DD-0965-52A6-C6E42EFBDDC9}"/>
          </ac:spMkLst>
        </pc:spChg>
        <pc:spChg chg="del">
          <ac:chgData name="Wei Bai" userId="be857441-a184-4146-8eaa-0e6fb39255fd" providerId="ADAL" clId="{98A8BA91-1ACF-4A1E-B82F-A5A4FA24F25B}" dt="2022-10-11T08:59:53.180" v="10834" actId="478"/>
          <ac:spMkLst>
            <pc:docMk/>
            <pc:sldMk cId="602109888" sldId="2076137562"/>
            <ac:spMk id="3" creationId="{A7407DE2-1547-FF3C-DE60-A9BF6EF5435B}"/>
          </ac:spMkLst>
        </pc:spChg>
        <pc:spChg chg="add mod">
          <ac:chgData name="Wei Bai" userId="be857441-a184-4146-8eaa-0e6fb39255fd" providerId="ADAL" clId="{98A8BA91-1ACF-4A1E-B82F-A5A4FA24F25B}" dt="2022-10-11T09:02:18.458" v="10860" actId="1036"/>
          <ac:spMkLst>
            <pc:docMk/>
            <pc:sldMk cId="602109888" sldId="2076137562"/>
            <ac:spMk id="4" creationId="{A026F880-5386-E954-BCF4-C71A021457DD}"/>
          </ac:spMkLst>
        </pc:spChg>
        <pc:spChg chg="add mod">
          <ac:chgData name="Wei Bai" userId="be857441-a184-4146-8eaa-0e6fb39255fd" providerId="ADAL" clId="{98A8BA91-1ACF-4A1E-B82F-A5A4FA24F25B}" dt="2022-10-11T09:02:18.458" v="10860" actId="1036"/>
          <ac:spMkLst>
            <pc:docMk/>
            <pc:sldMk cId="602109888" sldId="2076137562"/>
            <ac:spMk id="5" creationId="{ADCA7879-67A7-E9B9-A5F6-07D7F48FE3D2}"/>
          </ac:spMkLst>
        </pc:spChg>
        <pc:spChg chg="add del mod">
          <ac:chgData name="Wei Bai" userId="be857441-a184-4146-8eaa-0e6fb39255fd" providerId="ADAL" clId="{98A8BA91-1ACF-4A1E-B82F-A5A4FA24F25B}" dt="2022-10-11T08:57:07.309" v="10779" actId="478"/>
          <ac:spMkLst>
            <pc:docMk/>
            <pc:sldMk cId="602109888" sldId="2076137562"/>
            <ac:spMk id="6" creationId="{DD664BC9-AAF3-167B-22F0-BC67634ED7CC}"/>
          </ac:spMkLst>
        </pc:spChg>
        <pc:spChg chg="add mod">
          <ac:chgData name="Wei Bai" userId="be857441-a184-4146-8eaa-0e6fb39255fd" providerId="ADAL" clId="{98A8BA91-1ACF-4A1E-B82F-A5A4FA24F25B}" dt="2022-10-11T09:02:18.458" v="10860" actId="1036"/>
          <ac:spMkLst>
            <pc:docMk/>
            <pc:sldMk cId="602109888" sldId="2076137562"/>
            <ac:spMk id="7" creationId="{AF5EB2CB-E0A8-01C5-F26E-2D3FD2846287}"/>
          </ac:spMkLst>
        </pc:spChg>
        <pc:spChg chg="add del mod">
          <ac:chgData name="Wei Bai" userId="be857441-a184-4146-8eaa-0e6fb39255fd" providerId="ADAL" clId="{98A8BA91-1ACF-4A1E-B82F-A5A4FA24F25B}" dt="2022-10-11T08:54:21.956" v="10753" actId="478"/>
          <ac:spMkLst>
            <pc:docMk/>
            <pc:sldMk cId="602109888" sldId="2076137562"/>
            <ac:spMk id="8" creationId="{C6A1CA22-D3FC-ED6A-69FE-0D8C2A6BC9A2}"/>
          </ac:spMkLst>
        </pc:spChg>
        <pc:spChg chg="add del mod">
          <ac:chgData name="Wei Bai" userId="be857441-a184-4146-8eaa-0e6fb39255fd" providerId="ADAL" clId="{98A8BA91-1ACF-4A1E-B82F-A5A4FA24F25B}" dt="2022-10-11T09:02:18.458" v="10860" actId="1036"/>
          <ac:spMkLst>
            <pc:docMk/>
            <pc:sldMk cId="602109888" sldId="2076137562"/>
            <ac:spMk id="9" creationId="{90C11035-0D25-F460-837F-953AA1236C8B}"/>
          </ac:spMkLst>
        </pc:spChg>
        <pc:spChg chg="add mod">
          <ac:chgData name="Wei Bai" userId="be857441-a184-4146-8eaa-0e6fb39255fd" providerId="ADAL" clId="{98A8BA91-1ACF-4A1E-B82F-A5A4FA24F25B}" dt="2022-10-11T09:02:18.458" v="10860" actId="1036"/>
          <ac:spMkLst>
            <pc:docMk/>
            <pc:sldMk cId="602109888" sldId="2076137562"/>
            <ac:spMk id="10" creationId="{35901F97-612E-800A-6F38-8F04FF018122}"/>
          </ac:spMkLst>
        </pc:spChg>
        <pc:cxnChg chg="add mod">
          <ac:chgData name="Wei Bai" userId="be857441-a184-4146-8eaa-0e6fb39255fd" providerId="ADAL" clId="{98A8BA91-1ACF-4A1E-B82F-A5A4FA24F25B}" dt="2022-10-11T09:02:18.458" v="10860" actId="1036"/>
          <ac:cxnSpMkLst>
            <pc:docMk/>
            <pc:sldMk cId="602109888" sldId="2076137562"/>
            <ac:cxnSpMk id="12" creationId="{176FFF17-4490-D487-D19B-B2ADB0A63998}"/>
          </ac:cxnSpMkLst>
        </pc:cxnChg>
        <pc:cxnChg chg="add mod">
          <ac:chgData name="Wei Bai" userId="be857441-a184-4146-8eaa-0e6fb39255fd" providerId="ADAL" clId="{98A8BA91-1ACF-4A1E-B82F-A5A4FA24F25B}" dt="2022-10-11T09:02:18.458" v="10860" actId="1036"/>
          <ac:cxnSpMkLst>
            <pc:docMk/>
            <pc:sldMk cId="602109888" sldId="2076137562"/>
            <ac:cxnSpMk id="13" creationId="{BD3EEAF5-C935-0580-8F84-B9C4645CF8B0}"/>
          </ac:cxnSpMkLst>
        </pc:cxnChg>
        <pc:cxnChg chg="add mod">
          <ac:chgData name="Wei Bai" userId="be857441-a184-4146-8eaa-0e6fb39255fd" providerId="ADAL" clId="{98A8BA91-1ACF-4A1E-B82F-A5A4FA24F25B}" dt="2022-10-11T09:02:18.458" v="10860" actId="1036"/>
          <ac:cxnSpMkLst>
            <pc:docMk/>
            <pc:sldMk cId="602109888" sldId="2076137562"/>
            <ac:cxnSpMk id="14" creationId="{AB8EEB66-6FE5-36C0-980D-328D5B530ABE}"/>
          </ac:cxnSpMkLst>
        </pc:cxnChg>
        <pc:cxnChg chg="add mod">
          <ac:chgData name="Wei Bai" userId="be857441-a184-4146-8eaa-0e6fb39255fd" providerId="ADAL" clId="{98A8BA91-1ACF-4A1E-B82F-A5A4FA24F25B}" dt="2022-10-11T09:02:18.458" v="10860" actId="1036"/>
          <ac:cxnSpMkLst>
            <pc:docMk/>
            <pc:sldMk cId="602109888" sldId="2076137562"/>
            <ac:cxnSpMk id="15" creationId="{1B348355-3CE6-7A93-0832-8876AB46EFD4}"/>
          </ac:cxnSpMkLst>
        </pc:cxnChg>
      </pc:sldChg>
      <pc:sldChg chg="addSp delSp modSp new add del mod ord">
        <pc:chgData name="Wei Bai" userId="be857441-a184-4146-8eaa-0e6fb39255fd" providerId="ADAL" clId="{98A8BA91-1ACF-4A1E-B82F-A5A4FA24F25B}" dt="2022-10-11T09:14:53.789" v="11066" actId="47"/>
        <pc:sldMkLst>
          <pc:docMk/>
          <pc:sldMk cId="49968885" sldId="2076137563"/>
        </pc:sldMkLst>
        <pc:spChg chg="mod">
          <ac:chgData name="Wei Bai" userId="be857441-a184-4146-8eaa-0e6fb39255fd" providerId="ADAL" clId="{98A8BA91-1ACF-4A1E-B82F-A5A4FA24F25B}" dt="2022-10-11T09:02:57.774" v="10897" actId="20577"/>
          <ac:spMkLst>
            <pc:docMk/>
            <pc:sldMk cId="49968885" sldId="2076137563"/>
            <ac:spMk id="2" creationId="{A8BDE442-57AA-4B4E-6DB6-44071A1FDCC4}"/>
          </ac:spMkLst>
        </pc:spChg>
        <pc:picChg chg="add mod">
          <ac:chgData name="Wei Bai" userId="be857441-a184-4146-8eaa-0e6fb39255fd" providerId="ADAL" clId="{98A8BA91-1ACF-4A1E-B82F-A5A4FA24F25B}" dt="2022-10-11T09:14:52.125" v="11065" actId="1076"/>
          <ac:picMkLst>
            <pc:docMk/>
            <pc:sldMk cId="49968885" sldId="2076137563"/>
            <ac:picMk id="4" creationId="{A6B247DF-35D5-67F4-A609-20819A49D757}"/>
          </ac:picMkLst>
        </pc:picChg>
        <pc:picChg chg="add mod">
          <ac:chgData name="Wei Bai" userId="be857441-a184-4146-8eaa-0e6fb39255fd" providerId="ADAL" clId="{98A8BA91-1ACF-4A1E-B82F-A5A4FA24F25B}" dt="2022-10-11T09:13:49.957" v="11053" actId="1076"/>
          <ac:picMkLst>
            <pc:docMk/>
            <pc:sldMk cId="49968885" sldId="2076137563"/>
            <ac:picMk id="5" creationId="{FEF61C3B-25F7-37C5-59AA-8F0C34FCDB3A}"/>
          </ac:picMkLst>
        </pc:picChg>
        <pc:picChg chg="add del mod">
          <ac:chgData name="Wei Bai" userId="be857441-a184-4146-8eaa-0e6fb39255fd" providerId="ADAL" clId="{98A8BA91-1ACF-4A1E-B82F-A5A4FA24F25B}" dt="2022-10-11T09:14:15.521" v="11054" actId="478"/>
          <ac:picMkLst>
            <pc:docMk/>
            <pc:sldMk cId="49968885" sldId="2076137563"/>
            <ac:picMk id="6" creationId="{3ED71266-7D60-88AE-5AC9-62F33E97E65D}"/>
          </ac:picMkLst>
        </pc:picChg>
        <pc:picChg chg="add del mod">
          <ac:chgData name="Wei Bai" userId="be857441-a184-4146-8eaa-0e6fb39255fd" providerId="ADAL" clId="{98A8BA91-1ACF-4A1E-B82F-A5A4FA24F25B}" dt="2022-10-11T09:14:49.121" v="11064" actId="478"/>
          <ac:picMkLst>
            <pc:docMk/>
            <pc:sldMk cId="49968885" sldId="2076137563"/>
            <ac:picMk id="7" creationId="{D0931DC7-B1A6-A7CD-DF98-43FA5E79265C}"/>
          </ac:picMkLst>
        </pc:picChg>
      </pc:sldChg>
      <pc:sldChg chg="addSp delSp modSp new mod">
        <pc:chgData name="Wei Bai" userId="be857441-a184-4146-8eaa-0e6fb39255fd" providerId="ADAL" clId="{98A8BA91-1ACF-4A1E-B82F-A5A4FA24F25B}" dt="2022-10-11T09:51:07.176" v="11919" actId="20577"/>
        <pc:sldMkLst>
          <pc:docMk/>
          <pc:sldMk cId="1525920657" sldId="2076137563"/>
        </pc:sldMkLst>
        <pc:spChg chg="del">
          <ac:chgData name="Wei Bai" userId="be857441-a184-4146-8eaa-0e6fb39255fd" providerId="ADAL" clId="{98A8BA91-1ACF-4A1E-B82F-A5A4FA24F25B}" dt="2022-10-11T09:15:57.589" v="11068" actId="478"/>
          <ac:spMkLst>
            <pc:docMk/>
            <pc:sldMk cId="1525920657" sldId="2076137563"/>
            <ac:spMk id="2" creationId="{29433338-6DEF-F93A-6D03-535FFFE65DB5}"/>
          </ac:spMkLst>
        </pc:spChg>
        <pc:spChg chg="del">
          <ac:chgData name="Wei Bai" userId="be857441-a184-4146-8eaa-0e6fb39255fd" providerId="ADAL" clId="{98A8BA91-1ACF-4A1E-B82F-A5A4FA24F25B}" dt="2022-10-11T09:18:12.811" v="11084"/>
          <ac:spMkLst>
            <pc:docMk/>
            <pc:sldMk cId="1525920657" sldId="2076137563"/>
            <ac:spMk id="3" creationId="{2A1ADEB8-FA38-866B-13D4-C800D0677099}"/>
          </ac:spMkLst>
        </pc:spChg>
        <pc:spChg chg="add mod">
          <ac:chgData name="Wei Bai" userId="be857441-a184-4146-8eaa-0e6fb39255fd" providerId="ADAL" clId="{98A8BA91-1ACF-4A1E-B82F-A5A4FA24F25B}" dt="2022-10-11T09:51:07.176" v="11919" actId="20577"/>
          <ac:spMkLst>
            <pc:docMk/>
            <pc:sldMk cId="1525920657" sldId="2076137563"/>
            <ac:spMk id="4" creationId="{F0868337-4C65-31AD-BD90-7DB46424AA74}"/>
          </ac:spMkLst>
        </pc:spChg>
        <pc:picChg chg="add mod">
          <ac:chgData name="Wei Bai" userId="be857441-a184-4146-8eaa-0e6fb39255fd" providerId="ADAL" clId="{98A8BA91-1ACF-4A1E-B82F-A5A4FA24F25B}" dt="2022-10-11T09:18:29.491" v="11093" actId="1076"/>
          <ac:picMkLst>
            <pc:docMk/>
            <pc:sldMk cId="1525920657" sldId="2076137563"/>
            <ac:picMk id="5" creationId="{2C2F50E6-E36C-CFE2-1EED-F7156FE6D5F0}"/>
          </ac:picMkLst>
        </pc:picChg>
        <pc:picChg chg="add mod">
          <ac:chgData name="Wei Bai" userId="be857441-a184-4146-8eaa-0e6fb39255fd" providerId="ADAL" clId="{98A8BA91-1ACF-4A1E-B82F-A5A4FA24F25B}" dt="2022-10-11T09:18:33.990" v="11094" actId="1076"/>
          <ac:picMkLst>
            <pc:docMk/>
            <pc:sldMk cId="1525920657" sldId="2076137563"/>
            <ac:picMk id="6" creationId="{41174E15-1288-93B4-47D1-F1CE3EE8E8D3}"/>
          </ac:picMkLst>
        </pc:picChg>
        <pc:picChg chg="add del mod">
          <ac:chgData name="Wei Bai" userId="be857441-a184-4146-8eaa-0e6fb39255fd" providerId="ADAL" clId="{98A8BA91-1ACF-4A1E-B82F-A5A4FA24F25B}" dt="2022-10-11T09:20:29.330" v="11098" actId="478"/>
          <ac:picMkLst>
            <pc:docMk/>
            <pc:sldMk cId="1525920657" sldId="2076137563"/>
            <ac:picMk id="7" creationId="{D1EC7A85-11AE-570C-83E3-B69D3250D4AE}"/>
          </ac:picMkLst>
        </pc:picChg>
      </pc:sldChg>
      <pc:sldChg chg="new del">
        <pc:chgData name="Wei Bai" userId="be857441-a184-4146-8eaa-0e6fb39255fd" providerId="ADAL" clId="{98A8BA91-1ACF-4A1E-B82F-A5A4FA24F25B}" dt="2022-10-11T09:11:26.103" v="11035" actId="680"/>
        <pc:sldMkLst>
          <pc:docMk/>
          <pc:sldMk cId="1607086398" sldId="2076137563"/>
        </pc:sldMkLst>
      </pc:sldChg>
      <pc:sldChg chg="addSp modSp add mod">
        <pc:chgData name="Wei Bai" userId="be857441-a184-4146-8eaa-0e6fb39255fd" providerId="ADAL" clId="{98A8BA91-1ACF-4A1E-B82F-A5A4FA24F25B}" dt="2022-10-12T09:41:31.549" v="16713" actId="20577"/>
        <pc:sldMkLst>
          <pc:docMk/>
          <pc:sldMk cId="551329369" sldId="2076137564"/>
        </pc:sldMkLst>
        <pc:spChg chg="mod">
          <ac:chgData name="Wei Bai" userId="be857441-a184-4146-8eaa-0e6fb39255fd" providerId="ADAL" clId="{98A8BA91-1ACF-4A1E-B82F-A5A4FA24F25B}" dt="2022-10-11T09:23:40.896" v="11170" actId="20577"/>
          <ac:spMkLst>
            <pc:docMk/>
            <pc:sldMk cId="551329369" sldId="2076137564"/>
            <ac:spMk id="2" creationId="{5D4180CA-8A62-4220-B72B-0782A0388869}"/>
          </ac:spMkLst>
        </pc:spChg>
        <pc:spChg chg="add mod">
          <ac:chgData name="Wei Bai" userId="be857441-a184-4146-8eaa-0e6fb39255fd" providerId="ADAL" clId="{98A8BA91-1ACF-4A1E-B82F-A5A4FA24F25B}" dt="2022-10-12T09:41:31.549" v="16713" actId="20577"/>
          <ac:spMkLst>
            <pc:docMk/>
            <pc:sldMk cId="551329369" sldId="2076137564"/>
            <ac:spMk id="3" creationId="{BD7F1436-F6EB-3729-8010-E3AD5807FB47}"/>
          </ac:spMkLst>
        </pc:spChg>
      </pc:sldChg>
      <pc:sldChg chg="addSp delSp modSp add del mod">
        <pc:chgData name="Wei Bai" userId="be857441-a184-4146-8eaa-0e6fb39255fd" providerId="ADAL" clId="{98A8BA91-1ACF-4A1E-B82F-A5A4FA24F25B}" dt="2022-10-11T09:22:26.236" v="11147" actId="47"/>
        <pc:sldMkLst>
          <pc:docMk/>
          <pc:sldMk cId="3614270875" sldId="2076137564"/>
        </pc:sldMkLst>
        <pc:spChg chg="mod">
          <ac:chgData name="Wei Bai" userId="be857441-a184-4146-8eaa-0e6fb39255fd" providerId="ADAL" clId="{98A8BA91-1ACF-4A1E-B82F-A5A4FA24F25B}" dt="2022-10-11T09:22:18.941" v="11135" actId="20577"/>
          <ac:spMkLst>
            <pc:docMk/>
            <pc:sldMk cId="3614270875" sldId="2076137564"/>
            <ac:spMk id="2" creationId="{5D4180CA-8A62-4220-B72B-0782A0388869}"/>
          </ac:spMkLst>
        </pc:spChg>
        <pc:spChg chg="del">
          <ac:chgData name="Wei Bai" userId="be857441-a184-4146-8eaa-0e6fb39255fd" providerId="ADAL" clId="{98A8BA91-1ACF-4A1E-B82F-A5A4FA24F25B}" dt="2022-10-11T09:21:40.962" v="11120" actId="478"/>
          <ac:spMkLst>
            <pc:docMk/>
            <pc:sldMk cId="3614270875" sldId="2076137564"/>
            <ac:spMk id="3" creationId="{EA03787E-A84F-020A-1C09-E294407A8B3B}"/>
          </ac:spMkLst>
        </pc:spChg>
        <pc:spChg chg="add del">
          <ac:chgData name="Wei Bai" userId="be857441-a184-4146-8eaa-0e6fb39255fd" providerId="ADAL" clId="{98A8BA91-1ACF-4A1E-B82F-A5A4FA24F25B}" dt="2022-10-11T09:21:37.503" v="11119" actId="478"/>
          <ac:spMkLst>
            <pc:docMk/>
            <pc:sldMk cId="3614270875" sldId="2076137564"/>
            <ac:spMk id="6" creationId="{C4C603D8-13AF-410A-8795-23FB768A9C9C}"/>
          </ac:spMkLst>
        </pc:spChg>
      </pc:sldChg>
      <pc:sldChg chg="addSp delSp modSp new mod modNotesTx">
        <pc:chgData name="Wei Bai" userId="be857441-a184-4146-8eaa-0e6fb39255fd" providerId="ADAL" clId="{98A8BA91-1ACF-4A1E-B82F-A5A4FA24F25B}" dt="2022-10-12T21:21:55.449" v="16878" actId="1076"/>
        <pc:sldMkLst>
          <pc:docMk/>
          <pc:sldMk cId="1425981937" sldId="2076137565"/>
        </pc:sldMkLst>
        <pc:spChg chg="mod">
          <ac:chgData name="Wei Bai" userId="be857441-a184-4146-8eaa-0e6fb39255fd" providerId="ADAL" clId="{98A8BA91-1ACF-4A1E-B82F-A5A4FA24F25B}" dt="2022-10-12T09:20:17.157" v="16513" actId="1076"/>
          <ac:spMkLst>
            <pc:docMk/>
            <pc:sldMk cId="1425981937" sldId="2076137565"/>
            <ac:spMk id="2" creationId="{337C79E2-3D3B-E8E1-FA82-A337FF834481}"/>
          </ac:spMkLst>
        </pc:spChg>
        <pc:spChg chg="del">
          <ac:chgData name="Wei Bai" userId="be857441-a184-4146-8eaa-0e6fb39255fd" providerId="ADAL" clId="{98A8BA91-1ACF-4A1E-B82F-A5A4FA24F25B}" dt="2022-10-12T09:20:13.602" v="16511" actId="478"/>
          <ac:spMkLst>
            <pc:docMk/>
            <pc:sldMk cId="1425981937" sldId="2076137565"/>
            <ac:spMk id="3" creationId="{1E691048-5EB9-59E7-0558-2FEF39B1FE56}"/>
          </ac:spMkLst>
        </pc:spChg>
        <pc:spChg chg="add del mod">
          <ac:chgData name="Wei Bai" userId="be857441-a184-4146-8eaa-0e6fb39255fd" providerId="ADAL" clId="{98A8BA91-1ACF-4A1E-B82F-A5A4FA24F25B}" dt="2022-10-12T09:17:50.729" v="16487" actId="478"/>
          <ac:spMkLst>
            <pc:docMk/>
            <pc:sldMk cId="1425981937" sldId="2076137565"/>
            <ac:spMk id="5" creationId="{C7777384-51A3-6259-1672-B11179FD8B62}"/>
          </ac:spMkLst>
        </pc:spChg>
        <pc:spChg chg="add del mod">
          <ac:chgData name="Wei Bai" userId="be857441-a184-4146-8eaa-0e6fb39255fd" providerId="ADAL" clId="{98A8BA91-1ACF-4A1E-B82F-A5A4FA24F25B}" dt="2022-10-12T09:17:51.390" v="16488" actId="478"/>
          <ac:spMkLst>
            <pc:docMk/>
            <pc:sldMk cId="1425981937" sldId="2076137565"/>
            <ac:spMk id="6" creationId="{D45E3416-A84E-7464-72D4-662CF0F71DFA}"/>
          </ac:spMkLst>
        </pc:spChg>
        <pc:spChg chg="add del mod">
          <ac:chgData name="Wei Bai" userId="be857441-a184-4146-8eaa-0e6fb39255fd" providerId="ADAL" clId="{98A8BA91-1ACF-4A1E-B82F-A5A4FA24F25B}" dt="2022-10-12T09:17:52.069" v="16489" actId="478"/>
          <ac:spMkLst>
            <pc:docMk/>
            <pc:sldMk cId="1425981937" sldId="2076137565"/>
            <ac:spMk id="7" creationId="{8A91EA4B-1A30-6376-01E6-B2DEF19EFB22}"/>
          </ac:spMkLst>
        </pc:spChg>
        <pc:spChg chg="add del mod">
          <ac:chgData name="Wei Bai" userId="be857441-a184-4146-8eaa-0e6fb39255fd" providerId="ADAL" clId="{98A8BA91-1ACF-4A1E-B82F-A5A4FA24F25B}" dt="2022-10-12T09:17:52.662" v="16490" actId="478"/>
          <ac:spMkLst>
            <pc:docMk/>
            <pc:sldMk cId="1425981937" sldId="2076137565"/>
            <ac:spMk id="8" creationId="{AC13FD64-F325-5B88-8A23-95B814E85C16}"/>
          </ac:spMkLst>
        </pc:spChg>
        <pc:spChg chg="add del">
          <ac:chgData name="Wei Bai" userId="be857441-a184-4146-8eaa-0e6fb39255fd" providerId="ADAL" clId="{98A8BA91-1ACF-4A1E-B82F-A5A4FA24F25B}" dt="2022-10-12T09:12:37.637" v="16486" actId="478"/>
          <ac:spMkLst>
            <pc:docMk/>
            <pc:sldMk cId="1425981937" sldId="2076137565"/>
            <ac:spMk id="9" creationId="{DC20BB02-8673-B022-F7E1-2E2A2407EEEC}"/>
          </ac:spMkLst>
        </pc:spChg>
        <pc:spChg chg="add mod">
          <ac:chgData name="Wei Bai" userId="be857441-a184-4146-8eaa-0e6fb39255fd" providerId="ADAL" clId="{98A8BA91-1ACF-4A1E-B82F-A5A4FA24F25B}" dt="2022-10-12T09:29:52.498" v="16620" actId="1076"/>
          <ac:spMkLst>
            <pc:docMk/>
            <pc:sldMk cId="1425981937" sldId="2076137565"/>
            <ac:spMk id="10" creationId="{33C71FD3-17BE-46BD-04F2-5E149CBBCEA1}"/>
          </ac:spMkLst>
        </pc:spChg>
        <pc:spChg chg="add mod">
          <ac:chgData name="Wei Bai" userId="be857441-a184-4146-8eaa-0e6fb39255fd" providerId="ADAL" clId="{98A8BA91-1ACF-4A1E-B82F-A5A4FA24F25B}" dt="2022-10-12T09:34:06.843" v="16702" actId="1076"/>
          <ac:spMkLst>
            <pc:docMk/>
            <pc:sldMk cId="1425981937" sldId="2076137565"/>
            <ac:spMk id="22" creationId="{62F89233-4EF9-0E40-AED8-0CD8FD6DA79D}"/>
          </ac:spMkLst>
        </pc:spChg>
        <pc:spChg chg="add del mod">
          <ac:chgData name="Wei Bai" userId="be857441-a184-4146-8eaa-0e6fb39255fd" providerId="ADAL" clId="{98A8BA91-1ACF-4A1E-B82F-A5A4FA24F25B}" dt="2022-10-12T09:33:57.815" v="16698" actId="478"/>
          <ac:spMkLst>
            <pc:docMk/>
            <pc:sldMk cId="1425981937" sldId="2076137565"/>
            <ac:spMk id="30" creationId="{0147F807-CBA5-69F7-8ADC-9260D80FB72E}"/>
          </ac:spMkLst>
        </pc:spChg>
        <pc:spChg chg="add mod">
          <ac:chgData name="Wei Bai" userId="be857441-a184-4146-8eaa-0e6fb39255fd" providerId="ADAL" clId="{98A8BA91-1ACF-4A1E-B82F-A5A4FA24F25B}" dt="2022-10-12T21:21:55.449" v="16878" actId="1076"/>
          <ac:spMkLst>
            <pc:docMk/>
            <pc:sldMk cId="1425981937" sldId="2076137565"/>
            <ac:spMk id="33" creationId="{A0B91051-95F9-4E4F-9728-4BE8F576031B}"/>
          </ac:spMkLst>
        </pc:spChg>
        <pc:picChg chg="add mod">
          <ac:chgData name="Wei Bai" userId="be857441-a184-4146-8eaa-0e6fb39255fd" providerId="ADAL" clId="{98A8BA91-1ACF-4A1E-B82F-A5A4FA24F25B}" dt="2022-10-12T09:23:16.733" v="16522" actId="1076"/>
          <ac:picMkLst>
            <pc:docMk/>
            <pc:sldMk cId="1425981937" sldId="2076137565"/>
            <ac:picMk id="11" creationId="{579AEE6F-1525-516F-6682-300EBCF9B71E}"/>
          </ac:picMkLst>
        </pc:picChg>
        <pc:picChg chg="add mod">
          <ac:chgData name="Wei Bai" userId="be857441-a184-4146-8eaa-0e6fb39255fd" providerId="ADAL" clId="{98A8BA91-1ACF-4A1E-B82F-A5A4FA24F25B}" dt="2022-10-12T09:23:16.733" v="16522" actId="1076"/>
          <ac:picMkLst>
            <pc:docMk/>
            <pc:sldMk cId="1425981937" sldId="2076137565"/>
            <ac:picMk id="12" creationId="{81E8638D-3B1E-418A-D37D-4C57D5EB8647}"/>
          </ac:picMkLst>
        </pc:picChg>
        <pc:picChg chg="add mod">
          <ac:chgData name="Wei Bai" userId="be857441-a184-4146-8eaa-0e6fb39255fd" providerId="ADAL" clId="{98A8BA91-1ACF-4A1E-B82F-A5A4FA24F25B}" dt="2022-10-12T09:23:16.733" v="16522" actId="1076"/>
          <ac:picMkLst>
            <pc:docMk/>
            <pc:sldMk cId="1425981937" sldId="2076137565"/>
            <ac:picMk id="13" creationId="{F24CEC76-2E36-7CAD-8CFC-A922F276BC11}"/>
          </ac:picMkLst>
        </pc:picChg>
        <pc:picChg chg="add mod">
          <ac:chgData name="Wei Bai" userId="be857441-a184-4146-8eaa-0e6fb39255fd" providerId="ADAL" clId="{98A8BA91-1ACF-4A1E-B82F-A5A4FA24F25B}" dt="2022-10-12T09:23:16.733" v="16522" actId="1076"/>
          <ac:picMkLst>
            <pc:docMk/>
            <pc:sldMk cId="1425981937" sldId="2076137565"/>
            <ac:picMk id="14" creationId="{6914D35E-FB49-1CE9-D9B5-12512C893F9C}"/>
          </ac:picMkLst>
        </pc:picChg>
        <pc:cxnChg chg="add mod">
          <ac:chgData name="Wei Bai" userId="be857441-a184-4146-8eaa-0e6fb39255fd" providerId="ADAL" clId="{98A8BA91-1ACF-4A1E-B82F-A5A4FA24F25B}" dt="2022-10-12T09:28:21.441" v="16605" actId="693"/>
          <ac:cxnSpMkLst>
            <pc:docMk/>
            <pc:sldMk cId="1425981937" sldId="2076137565"/>
            <ac:cxnSpMk id="16" creationId="{77667D9E-B8ED-7694-6129-EE6ECB79FEBD}"/>
          </ac:cxnSpMkLst>
        </pc:cxnChg>
        <pc:cxnChg chg="add mod">
          <ac:chgData name="Wei Bai" userId="be857441-a184-4146-8eaa-0e6fb39255fd" providerId="ADAL" clId="{98A8BA91-1ACF-4A1E-B82F-A5A4FA24F25B}" dt="2022-10-12T09:28:30.110" v="16606" actId="693"/>
          <ac:cxnSpMkLst>
            <pc:docMk/>
            <pc:sldMk cId="1425981937" sldId="2076137565"/>
            <ac:cxnSpMk id="17" creationId="{F7D89E85-AF52-015B-CBD1-F637ECBA8CBF}"/>
          </ac:cxnSpMkLst>
        </pc:cxnChg>
        <pc:cxnChg chg="add mod">
          <ac:chgData name="Wei Bai" userId="be857441-a184-4146-8eaa-0e6fb39255fd" providerId="ADAL" clId="{98A8BA91-1ACF-4A1E-B82F-A5A4FA24F25B}" dt="2022-10-12T09:28:38.051" v="16607" actId="693"/>
          <ac:cxnSpMkLst>
            <pc:docMk/>
            <pc:sldMk cId="1425981937" sldId="2076137565"/>
            <ac:cxnSpMk id="20" creationId="{30CC3BAE-5FB8-B960-5931-52807BF8EE2A}"/>
          </ac:cxnSpMkLst>
        </pc:cxnChg>
        <pc:cxnChg chg="add mod">
          <ac:chgData name="Wei Bai" userId="be857441-a184-4146-8eaa-0e6fb39255fd" providerId="ADAL" clId="{98A8BA91-1ACF-4A1E-B82F-A5A4FA24F25B}" dt="2022-10-12T09:28:45.167" v="16608" actId="693"/>
          <ac:cxnSpMkLst>
            <pc:docMk/>
            <pc:sldMk cId="1425981937" sldId="2076137565"/>
            <ac:cxnSpMk id="21" creationId="{7F41BB6A-9C99-1E1C-C43A-C8C36E359B22}"/>
          </ac:cxnSpMkLst>
        </pc:cxnChg>
        <pc:cxnChg chg="add del mod">
          <ac:chgData name="Wei Bai" userId="be857441-a184-4146-8eaa-0e6fb39255fd" providerId="ADAL" clId="{98A8BA91-1ACF-4A1E-B82F-A5A4FA24F25B}" dt="2022-10-12T09:34:00.987" v="16700" actId="478"/>
          <ac:cxnSpMkLst>
            <pc:docMk/>
            <pc:sldMk cId="1425981937" sldId="2076137565"/>
            <ac:cxnSpMk id="23" creationId="{A85FBA74-4827-8C77-8235-78DBF87188F7}"/>
          </ac:cxnSpMkLst>
        </pc:cxnChg>
        <pc:cxnChg chg="add del mod">
          <ac:chgData name="Wei Bai" userId="be857441-a184-4146-8eaa-0e6fb39255fd" providerId="ADAL" clId="{98A8BA91-1ACF-4A1E-B82F-A5A4FA24F25B}" dt="2022-10-12T09:34:02.466" v="16701" actId="478"/>
          <ac:cxnSpMkLst>
            <pc:docMk/>
            <pc:sldMk cId="1425981937" sldId="2076137565"/>
            <ac:cxnSpMk id="26" creationId="{ED7338BA-1BF0-DECE-7746-C86518E1DEF5}"/>
          </ac:cxnSpMkLst>
        </pc:cxnChg>
        <pc:cxnChg chg="add mod">
          <ac:chgData name="Wei Bai" userId="be857441-a184-4146-8eaa-0e6fb39255fd" providerId="ADAL" clId="{98A8BA91-1ACF-4A1E-B82F-A5A4FA24F25B}" dt="2022-10-12T21:21:55.449" v="16878" actId="1076"/>
          <ac:cxnSpMkLst>
            <pc:docMk/>
            <pc:sldMk cId="1425981937" sldId="2076137565"/>
            <ac:cxnSpMk id="31" creationId="{72C7A95C-68BB-0D85-B39B-8F0C785D1286}"/>
          </ac:cxnSpMkLst>
        </pc:cxnChg>
        <pc:cxnChg chg="add mod">
          <ac:chgData name="Wei Bai" userId="be857441-a184-4146-8eaa-0e6fb39255fd" providerId="ADAL" clId="{98A8BA91-1ACF-4A1E-B82F-A5A4FA24F25B}" dt="2022-10-12T21:21:55.449" v="16878" actId="1076"/>
          <ac:cxnSpMkLst>
            <pc:docMk/>
            <pc:sldMk cId="1425981937" sldId="2076137565"/>
            <ac:cxnSpMk id="32" creationId="{D4E28533-559A-13A6-839C-4DA356982841}"/>
          </ac:cxnSpMkLst>
        </pc:cxnChg>
      </pc:sldChg>
      <pc:sldChg chg="new del">
        <pc:chgData name="Wei Bai" userId="be857441-a184-4146-8eaa-0e6fb39255fd" providerId="ADAL" clId="{98A8BA91-1ACF-4A1E-B82F-A5A4FA24F25B}" dt="2022-10-11T09:20:47.866" v="11101" actId="47"/>
        <pc:sldMkLst>
          <pc:docMk/>
          <pc:sldMk cId="2684806645" sldId="2076137565"/>
        </pc:sldMkLst>
      </pc:sldChg>
      <pc:sldChg chg="addSp delSp modSp new add del mod">
        <pc:chgData name="Wei Bai" userId="be857441-a184-4146-8eaa-0e6fb39255fd" providerId="ADAL" clId="{98A8BA91-1ACF-4A1E-B82F-A5A4FA24F25B}" dt="2022-10-11T09:24:06.682" v="11244" actId="47"/>
        <pc:sldMkLst>
          <pc:docMk/>
          <pc:sldMk cId="3067038109" sldId="2076137565"/>
        </pc:sldMkLst>
        <pc:spChg chg="del mod">
          <ac:chgData name="Wei Bai" userId="be857441-a184-4146-8eaa-0e6fb39255fd" providerId="ADAL" clId="{98A8BA91-1ACF-4A1E-B82F-A5A4FA24F25B}" dt="2022-10-11T09:23:58.896" v="11239" actId="478"/>
          <ac:spMkLst>
            <pc:docMk/>
            <pc:sldMk cId="3067038109" sldId="2076137565"/>
            <ac:spMk id="2" creationId="{C507E9EB-86C6-B078-C51D-23E52F15117B}"/>
          </ac:spMkLst>
        </pc:spChg>
        <pc:spChg chg="del">
          <ac:chgData name="Wei Bai" userId="be857441-a184-4146-8eaa-0e6fb39255fd" providerId="ADAL" clId="{98A8BA91-1ACF-4A1E-B82F-A5A4FA24F25B}" dt="2022-10-11T09:24:00.198" v="11240" actId="478"/>
          <ac:spMkLst>
            <pc:docMk/>
            <pc:sldMk cId="3067038109" sldId="2076137565"/>
            <ac:spMk id="3" creationId="{C27FAED6-42B6-6376-661F-2A0C9766EC8E}"/>
          </ac:spMkLst>
        </pc:spChg>
        <pc:spChg chg="add del mod">
          <ac:chgData name="Wei Bai" userId="be857441-a184-4146-8eaa-0e6fb39255fd" providerId="ADAL" clId="{98A8BA91-1ACF-4A1E-B82F-A5A4FA24F25B}" dt="2022-10-11T09:24:01" v="11241" actId="478"/>
          <ac:spMkLst>
            <pc:docMk/>
            <pc:sldMk cId="3067038109" sldId="2076137565"/>
            <ac:spMk id="5" creationId="{F74836A1-DE14-AFB8-C7DC-544EBF8F0979}"/>
          </ac:spMkLst>
        </pc:spChg>
      </pc:sldChg>
      <pc:sldChg chg="modSp new del mod">
        <pc:chgData name="Wei Bai" userId="be857441-a184-4146-8eaa-0e6fb39255fd" providerId="ADAL" clId="{98A8BA91-1ACF-4A1E-B82F-A5A4FA24F25B}" dt="2022-10-11T09:23:21.929" v="11159" actId="47"/>
        <pc:sldMkLst>
          <pc:docMk/>
          <pc:sldMk cId="3635749683" sldId="2076137565"/>
        </pc:sldMkLst>
        <pc:spChg chg="mod">
          <ac:chgData name="Wei Bai" userId="be857441-a184-4146-8eaa-0e6fb39255fd" providerId="ADAL" clId="{98A8BA91-1ACF-4A1E-B82F-A5A4FA24F25B}" dt="2022-10-11T09:22:24.116" v="11146" actId="20577"/>
          <ac:spMkLst>
            <pc:docMk/>
            <pc:sldMk cId="3635749683" sldId="2076137565"/>
            <ac:spMk id="2" creationId="{10054A53-9124-10A2-8D67-0849B3905643}"/>
          </ac:spMkLst>
        </pc:spChg>
        <pc:spChg chg="mod">
          <ac:chgData name="Wei Bai" userId="be857441-a184-4146-8eaa-0e6fb39255fd" providerId="ADAL" clId="{98A8BA91-1ACF-4A1E-B82F-A5A4FA24F25B}" dt="2022-10-11T09:23:07.431" v="11158"/>
          <ac:spMkLst>
            <pc:docMk/>
            <pc:sldMk cId="3635749683" sldId="2076137565"/>
            <ac:spMk id="3" creationId="{2F7D66DB-A51E-50CC-2F9C-3BEE12C71576}"/>
          </ac:spMkLst>
        </pc:spChg>
      </pc:sldChg>
      <pc:sldChg chg="modSp new del mod">
        <pc:chgData name="Wei Bai" userId="be857441-a184-4146-8eaa-0e6fb39255fd" providerId="ADAL" clId="{98A8BA91-1ACF-4A1E-B82F-A5A4FA24F25B}" dt="2022-10-11T09:47:16.078" v="11826" actId="47"/>
        <pc:sldMkLst>
          <pc:docMk/>
          <pc:sldMk cId="93734932" sldId="2076137566"/>
        </pc:sldMkLst>
        <pc:spChg chg="mod">
          <ac:chgData name="Wei Bai" userId="be857441-a184-4146-8eaa-0e6fb39255fd" providerId="ADAL" clId="{98A8BA91-1ACF-4A1E-B82F-A5A4FA24F25B}" dt="2022-10-11T09:46:53.617" v="11825" actId="20577"/>
          <ac:spMkLst>
            <pc:docMk/>
            <pc:sldMk cId="93734932" sldId="2076137566"/>
            <ac:spMk id="2" creationId="{765D2DE6-F947-71AF-B582-83D30A420ADD}"/>
          </ac:spMkLst>
        </pc:spChg>
      </pc:sldChg>
      <pc:sldChg chg="modSp add mod">
        <pc:chgData name="Wei Bai" userId="be857441-a184-4146-8eaa-0e6fb39255fd" providerId="ADAL" clId="{98A8BA91-1ACF-4A1E-B82F-A5A4FA24F25B}" dt="2022-10-11T09:58:46.563" v="11975" actId="20577"/>
        <pc:sldMkLst>
          <pc:docMk/>
          <pc:sldMk cId="2305965426" sldId="2076137566"/>
        </pc:sldMkLst>
        <pc:spChg chg="mod">
          <ac:chgData name="Wei Bai" userId="be857441-a184-4146-8eaa-0e6fb39255fd" providerId="ADAL" clId="{98A8BA91-1ACF-4A1E-B82F-A5A4FA24F25B}" dt="2022-10-11T09:58:46.563" v="11975" actId="20577"/>
          <ac:spMkLst>
            <pc:docMk/>
            <pc:sldMk cId="2305965426" sldId="2076137566"/>
            <ac:spMk id="2" creationId="{46C549B6-2E7A-BC7F-E4D5-3A9D1B3C7888}"/>
          </ac:spMkLst>
        </pc:spChg>
      </pc:sldChg>
      <pc:sldChg chg="delSp new del mod">
        <pc:chgData name="Wei Bai" userId="be857441-a184-4146-8eaa-0e6fb39255fd" providerId="ADAL" clId="{98A8BA91-1ACF-4A1E-B82F-A5A4FA24F25B}" dt="2022-10-11T21:53:32.235" v="12102" actId="47"/>
        <pc:sldMkLst>
          <pc:docMk/>
          <pc:sldMk cId="3125967030" sldId="2076137567"/>
        </pc:sldMkLst>
        <pc:spChg chg="del">
          <ac:chgData name="Wei Bai" userId="be857441-a184-4146-8eaa-0e6fb39255fd" providerId="ADAL" clId="{98A8BA91-1ACF-4A1E-B82F-A5A4FA24F25B}" dt="2022-10-11T21:53:21.828" v="12100" actId="478"/>
          <ac:spMkLst>
            <pc:docMk/>
            <pc:sldMk cId="3125967030" sldId="2076137567"/>
            <ac:spMk id="2" creationId="{ECA176F3-A923-E37C-0351-B423C82296AE}"/>
          </ac:spMkLst>
        </pc:spChg>
      </pc:sldChg>
      <pc:sldChg chg="modSp add mod modNotesTx">
        <pc:chgData name="Wei Bai" userId="be857441-a184-4146-8eaa-0e6fb39255fd" providerId="ADAL" clId="{98A8BA91-1ACF-4A1E-B82F-A5A4FA24F25B}" dt="2022-10-12T07:29:36.066" v="15525" actId="20577"/>
        <pc:sldMkLst>
          <pc:docMk/>
          <pc:sldMk cId="2297687072" sldId="2076137568"/>
        </pc:sldMkLst>
        <pc:spChg chg="mod">
          <ac:chgData name="Wei Bai" userId="be857441-a184-4146-8eaa-0e6fb39255fd" providerId="ADAL" clId="{98A8BA91-1ACF-4A1E-B82F-A5A4FA24F25B}" dt="2022-10-11T21:54:52.495" v="12182" actId="1035"/>
          <ac:spMkLst>
            <pc:docMk/>
            <pc:sldMk cId="2297687072" sldId="2076137568"/>
            <ac:spMk id="3" creationId="{344AC7A5-CB25-C340-400F-4F2A223CC486}"/>
          </ac:spMkLst>
        </pc:spChg>
      </pc:sldChg>
      <pc:sldChg chg="addSp modSp add modAnim">
        <pc:chgData name="Wei Bai" userId="be857441-a184-4146-8eaa-0e6fb39255fd" providerId="ADAL" clId="{98A8BA91-1ACF-4A1E-B82F-A5A4FA24F25B}" dt="2022-10-11T22:50:00.111" v="12327"/>
        <pc:sldMkLst>
          <pc:docMk/>
          <pc:sldMk cId="1617944461" sldId="2076137569"/>
        </pc:sldMkLst>
        <pc:graphicFrameChg chg="add mod">
          <ac:chgData name="Wei Bai" userId="be857441-a184-4146-8eaa-0e6fb39255fd" providerId="ADAL" clId="{98A8BA91-1ACF-4A1E-B82F-A5A4FA24F25B}" dt="2022-10-11T22:50:00.111" v="12327"/>
          <ac:graphicFrameMkLst>
            <pc:docMk/>
            <pc:sldMk cId="1617944461" sldId="2076137569"/>
            <ac:graphicFrameMk id="6" creationId="{E090438B-367F-6941-3201-E08FB469B425}"/>
          </ac:graphicFrameMkLst>
        </pc:graphicFrameChg>
      </pc:sldChg>
      <pc:sldChg chg="addSp delSp modSp add mod">
        <pc:chgData name="Wei Bai" userId="be857441-a184-4146-8eaa-0e6fb39255fd" providerId="ADAL" clId="{98A8BA91-1ACF-4A1E-B82F-A5A4FA24F25B}" dt="2022-10-12T03:43:56.200" v="12462" actId="20577"/>
        <pc:sldMkLst>
          <pc:docMk/>
          <pc:sldMk cId="964716120" sldId="2076137570"/>
        </pc:sldMkLst>
        <pc:spChg chg="mod">
          <ac:chgData name="Wei Bai" userId="be857441-a184-4146-8eaa-0e6fb39255fd" providerId="ADAL" clId="{98A8BA91-1ACF-4A1E-B82F-A5A4FA24F25B}" dt="2022-10-12T03:43:56.200" v="12462" actId="20577"/>
          <ac:spMkLst>
            <pc:docMk/>
            <pc:sldMk cId="964716120" sldId="2076137570"/>
            <ac:spMk id="2" creationId="{3E6D9C89-C6DD-0965-52A6-C6E42EFBDDC9}"/>
          </ac:spMkLst>
        </pc:spChg>
        <pc:spChg chg="del">
          <ac:chgData name="Wei Bai" userId="be857441-a184-4146-8eaa-0e6fb39255fd" providerId="ADAL" clId="{98A8BA91-1ACF-4A1E-B82F-A5A4FA24F25B}" dt="2022-10-12T03:40:50.181" v="12392" actId="478"/>
          <ac:spMkLst>
            <pc:docMk/>
            <pc:sldMk cId="964716120" sldId="2076137570"/>
            <ac:spMk id="4" creationId="{A026F880-5386-E954-BCF4-C71A021457DD}"/>
          </ac:spMkLst>
        </pc:spChg>
        <pc:spChg chg="del">
          <ac:chgData name="Wei Bai" userId="be857441-a184-4146-8eaa-0e6fb39255fd" providerId="ADAL" clId="{98A8BA91-1ACF-4A1E-B82F-A5A4FA24F25B}" dt="2022-10-12T03:40:50.181" v="12392" actId="478"/>
          <ac:spMkLst>
            <pc:docMk/>
            <pc:sldMk cId="964716120" sldId="2076137570"/>
            <ac:spMk id="5" creationId="{ADCA7879-67A7-E9B9-A5F6-07D7F48FE3D2}"/>
          </ac:spMkLst>
        </pc:spChg>
        <pc:spChg chg="del">
          <ac:chgData name="Wei Bai" userId="be857441-a184-4146-8eaa-0e6fb39255fd" providerId="ADAL" clId="{98A8BA91-1ACF-4A1E-B82F-A5A4FA24F25B}" dt="2022-10-12T03:40:50.181" v="12392" actId="478"/>
          <ac:spMkLst>
            <pc:docMk/>
            <pc:sldMk cId="964716120" sldId="2076137570"/>
            <ac:spMk id="7" creationId="{AF5EB2CB-E0A8-01C5-F26E-2D3FD2846287}"/>
          </ac:spMkLst>
        </pc:spChg>
        <pc:spChg chg="del">
          <ac:chgData name="Wei Bai" userId="be857441-a184-4146-8eaa-0e6fb39255fd" providerId="ADAL" clId="{98A8BA91-1ACF-4A1E-B82F-A5A4FA24F25B}" dt="2022-10-12T03:40:50.181" v="12392" actId="478"/>
          <ac:spMkLst>
            <pc:docMk/>
            <pc:sldMk cId="964716120" sldId="2076137570"/>
            <ac:spMk id="9" creationId="{90C11035-0D25-F460-837F-953AA1236C8B}"/>
          </ac:spMkLst>
        </pc:spChg>
        <pc:spChg chg="del">
          <ac:chgData name="Wei Bai" userId="be857441-a184-4146-8eaa-0e6fb39255fd" providerId="ADAL" clId="{98A8BA91-1ACF-4A1E-B82F-A5A4FA24F25B}" dt="2022-10-12T03:40:50.181" v="12392" actId="478"/>
          <ac:spMkLst>
            <pc:docMk/>
            <pc:sldMk cId="964716120" sldId="2076137570"/>
            <ac:spMk id="10" creationId="{35901F97-612E-800A-6F38-8F04FF018122}"/>
          </ac:spMkLst>
        </pc:spChg>
        <pc:picChg chg="add mod">
          <ac:chgData name="Wei Bai" userId="be857441-a184-4146-8eaa-0e6fb39255fd" providerId="ADAL" clId="{98A8BA91-1ACF-4A1E-B82F-A5A4FA24F25B}" dt="2022-10-12T03:41:20.023" v="12395" actId="1076"/>
          <ac:picMkLst>
            <pc:docMk/>
            <pc:sldMk cId="964716120" sldId="2076137570"/>
            <ac:picMk id="6" creationId="{F60F2D10-5D67-F2C9-C712-1565AD8AF5B0}"/>
          </ac:picMkLst>
        </pc:picChg>
        <pc:cxnChg chg="del mod">
          <ac:chgData name="Wei Bai" userId="be857441-a184-4146-8eaa-0e6fb39255fd" providerId="ADAL" clId="{98A8BA91-1ACF-4A1E-B82F-A5A4FA24F25B}" dt="2022-10-12T03:40:50.181" v="12392" actId="478"/>
          <ac:cxnSpMkLst>
            <pc:docMk/>
            <pc:sldMk cId="964716120" sldId="2076137570"/>
            <ac:cxnSpMk id="12" creationId="{176FFF17-4490-D487-D19B-B2ADB0A63998}"/>
          </ac:cxnSpMkLst>
        </pc:cxnChg>
        <pc:cxnChg chg="del mod">
          <ac:chgData name="Wei Bai" userId="be857441-a184-4146-8eaa-0e6fb39255fd" providerId="ADAL" clId="{98A8BA91-1ACF-4A1E-B82F-A5A4FA24F25B}" dt="2022-10-12T03:40:50.181" v="12392" actId="478"/>
          <ac:cxnSpMkLst>
            <pc:docMk/>
            <pc:sldMk cId="964716120" sldId="2076137570"/>
            <ac:cxnSpMk id="13" creationId="{BD3EEAF5-C935-0580-8F84-B9C4645CF8B0}"/>
          </ac:cxnSpMkLst>
        </pc:cxnChg>
        <pc:cxnChg chg="del mod">
          <ac:chgData name="Wei Bai" userId="be857441-a184-4146-8eaa-0e6fb39255fd" providerId="ADAL" clId="{98A8BA91-1ACF-4A1E-B82F-A5A4FA24F25B}" dt="2022-10-12T03:40:50.181" v="12392" actId="478"/>
          <ac:cxnSpMkLst>
            <pc:docMk/>
            <pc:sldMk cId="964716120" sldId="2076137570"/>
            <ac:cxnSpMk id="14" creationId="{AB8EEB66-6FE5-36C0-980D-328D5B530ABE}"/>
          </ac:cxnSpMkLst>
        </pc:cxnChg>
        <pc:cxnChg chg="del mod">
          <ac:chgData name="Wei Bai" userId="be857441-a184-4146-8eaa-0e6fb39255fd" providerId="ADAL" clId="{98A8BA91-1ACF-4A1E-B82F-A5A4FA24F25B}" dt="2022-10-12T03:40:50.181" v="12392" actId="478"/>
          <ac:cxnSpMkLst>
            <pc:docMk/>
            <pc:sldMk cId="964716120" sldId="2076137570"/>
            <ac:cxnSpMk id="15" creationId="{1B348355-3CE6-7A93-0832-8876AB46EFD4}"/>
          </ac:cxnSpMkLst>
        </pc:cxnChg>
      </pc:sldChg>
      <pc:sldChg chg="addSp modSp add mod modNotesTx">
        <pc:chgData name="Wei Bai" userId="be857441-a184-4146-8eaa-0e6fb39255fd" providerId="ADAL" clId="{98A8BA91-1ACF-4A1E-B82F-A5A4FA24F25B}" dt="2022-10-12T06:57:05.914" v="15224" actId="20577"/>
        <pc:sldMkLst>
          <pc:docMk/>
          <pc:sldMk cId="908429130" sldId="2076137571"/>
        </pc:sldMkLst>
        <pc:spChg chg="add mod">
          <ac:chgData name="Wei Bai" userId="be857441-a184-4146-8eaa-0e6fb39255fd" providerId="ADAL" clId="{98A8BA91-1ACF-4A1E-B82F-A5A4FA24F25B}" dt="2022-10-12T06:37:40.054" v="14969" actId="1076"/>
          <ac:spMkLst>
            <pc:docMk/>
            <pc:sldMk cId="908429130" sldId="2076137571"/>
            <ac:spMk id="3" creationId="{66662711-8411-A6C5-8E05-D627196733D8}"/>
          </ac:spMkLst>
        </pc:spChg>
        <pc:spChg chg="add mod">
          <ac:chgData name="Wei Bai" userId="be857441-a184-4146-8eaa-0e6fb39255fd" providerId="ADAL" clId="{98A8BA91-1ACF-4A1E-B82F-A5A4FA24F25B}" dt="2022-10-12T06:37:44.913" v="14972" actId="20577"/>
          <ac:spMkLst>
            <pc:docMk/>
            <pc:sldMk cId="908429130" sldId="2076137571"/>
            <ac:spMk id="5" creationId="{6DF4088D-7E6C-62FF-7833-2073E5C3DCEE}"/>
          </ac:spMkLst>
        </pc:spChg>
        <pc:spChg chg="add mod">
          <ac:chgData name="Wei Bai" userId="be857441-a184-4146-8eaa-0e6fb39255fd" providerId="ADAL" clId="{98A8BA91-1ACF-4A1E-B82F-A5A4FA24F25B}" dt="2022-10-12T06:37:53.078" v="14973" actId="571"/>
          <ac:spMkLst>
            <pc:docMk/>
            <pc:sldMk cId="908429130" sldId="2076137571"/>
            <ac:spMk id="9" creationId="{C689700D-08A7-DE0B-3C92-66BB26690997}"/>
          </ac:spMkLst>
        </pc:spChg>
        <pc:spChg chg="add mod">
          <ac:chgData name="Wei Bai" userId="be857441-a184-4146-8eaa-0e6fb39255fd" providerId="ADAL" clId="{98A8BA91-1ACF-4A1E-B82F-A5A4FA24F25B}" dt="2022-10-12T06:38:02.548" v="14977" actId="1076"/>
          <ac:spMkLst>
            <pc:docMk/>
            <pc:sldMk cId="908429130" sldId="2076137571"/>
            <ac:spMk id="13" creationId="{134B0DD7-E683-680B-E19D-01EB835B4285}"/>
          </ac:spMkLst>
        </pc:spChg>
      </pc:sldChg>
      <pc:sldChg chg="add del">
        <pc:chgData name="Wei Bai" userId="be857441-a184-4146-8eaa-0e6fb39255fd" providerId="ADAL" clId="{98A8BA91-1ACF-4A1E-B82F-A5A4FA24F25B}" dt="2022-10-12T06:35:29.644" v="14948" actId="47"/>
        <pc:sldMkLst>
          <pc:docMk/>
          <pc:sldMk cId="3909715913" sldId="2076137571"/>
        </pc:sldMkLst>
      </pc:sldChg>
      <pc:sldChg chg="addSp delSp modSp add mod">
        <pc:chgData name="Wei Bai" userId="be857441-a184-4146-8eaa-0e6fb39255fd" providerId="ADAL" clId="{98A8BA91-1ACF-4A1E-B82F-A5A4FA24F25B}" dt="2022-10-12T06:55:42.420" v="15097" actId="478"/>
        <pc:sldMkLst>
          <pc:docMk/>
          <pc:sldMk cId="2394935000" sldId="2076137572"/>
        </pc:sldMkLst>
        <pc:spChg chg="mod">
          <ac:chgData name="Wei Bai" userId="be857441-a184-4146-8eaa-0e6fb39255fd" providerId="ADAL" clId="{98A8BA91-1ACF-4A1E-B82F-A5A4FA24F25B}" dt="2022-10-12T06:39:33.494" v="14980" actId="27636"/>
          <ac:spMkLst>
            <pc:docMk/>
            <pc:sldMk cId="2394935000" sldId="2076137572"/>
            <ac:spMk id="2" creationId="{EBDBDA9C-1220-5ADE-4C0D-1192206D13F2}"/>
          </ac:spMkLst>
        </pc:spChg>
        <pc:spChg chg="add del mod">
          <ac:chgData name="Wei Bai" userId="be857441-a184-4146-8eaa-0e6fb39255fd" providerId="ADAL" clId="{98A8BA91-1ACF-4A1E-B82F-A5A4FA24F25B}" dt="2022-10-12T06:55:42.420" v="15097" actId="478"/>
          <ac:spMkLst>
            <pc:docMk/>
            <pc:sldMk cId="2394935000" sldId="2076137572"/>
            <ac:spMk id="68" creationId="{8ADFF8DE-5AB3-CE0E-0A10-AAA2206EAD6C}"/>
          </ac:spMkLst>
        </pc:spChg>
        <pc:cxnChg chg="add mod">
          <ac:chgData name="Wei Bai" userId="be857441-a184-4146-8eaa-0e6fb39255fd" providerId="ADAL" clId="{98A8BA91-1ACF-4A1E-B82F-A5A4FA24F25B}" dt="2022-10-12T06:45:41.007" v="15001" actId="1582"/>
          <ac:cxnSpMkLst>
            <pc:docMk/>
            <pc:sldMk cId="2394935000" sldId="2076137572"/>
            <ac:cxnSpMk id="15" creationId="{E66EA109-9148-54F1-C411-62A0B9E708BC}"/>
          </ac:cxnSpMkLst>
        </pc:cxnChg>
        <pc:cxnChg chg="add mod">
          <ac:chgData name="Wei Bai" userId="be857441-a184-4146-8eaa-0e6fb39255fd" providerId="ADAL" clId="{98A8BA91-1ACF-4A1E-B82F-A5A4FA24F25B}" dt="2022-10-12T06:45:41.007" v="15001" actId="1582"/>
          <ac:cxnSpMkLst>
            <pc:docMk/>
            <pc:sldMk cId="2394935000" sldId="2076137572"/>
            <ac:cxnSpMk id="16" creationId="{A9A103A3-9EE1-3900-9D1C-40E8F8F3C81A}"/>
          </ac:cxnSpMkLst>
        </pc:cxnChg>
        <pc:cxnChg chg="add mod">
          <ac:chgData name="Wei Bai" userId="be857441-a184-4146-8eaa-0e6fb39255fd" providerId="ADAL" clId="{98A8BA91-1ACF-4A1E-B82F-A5A4FA24F25B}" dt="2022-10-12T06:45:41.007" v="15001" actId="1582"/>
          <ac:cxnSpMkLst>
            <pc:docMk/>
            <pc:sldMk cId="2394935000" sldId="2076137572"/>
            <ac:cxnSpMk id="19" creationId="{DA7D2276-4AE4-48C3-EB94-C4F1DBDECD53}"/>
          </ac:cxnSpMkLst>
        </pc:cxnChg>
        <pc:cxnChg chg="add mod">
          <ac:chgData name="Wei Bai" userId="be857441-a184-4146-8eaa-0e6fb39255fd" providerId="ADAL" clId="{98A8BA91-1ACF-4A1E-B82F-A5A4FA24F25B}" dt="2022-10-12T06:45:41.007" v="15001" actId="1582"/>
          <ac:cxnSpMkLst>
            <pc:docMk/>
            <pc:sldMk cId="2394935000" sldId="2076137572"/>
            <ac:cxnSpMk id="24" creationId="{AA810564-2078-9C8E-7C8F-2E610BF88768}"/>
          </ac:cxnSpMkLst>
        </pc:cxnChg>
        <pc:cxnChg chg="add mod">
          <ac:chgData name="Wei Bai" userId="be857441-a184-4146-8eaa-0e6fb39255fd" providerId="ADAL" clId="{98A8BA91-1ACF-4A1E-B82F-A5A4FA24F25B}" dt="2022-10-12T06:45:41.007" v="15001" actId="1582"/>
          <ac:cxnSpMkLst>
            <pc:docMk/>
            <pc:sldMk cId="2394935000" sldId="2076137572"/>
            <ac:cxnSpMk id="27" creationId="{3C2F9508-B353-C7BA-12A1-A68E0AD8BDEB}"/>
          </ac:cxnSpMkLst>
        </pc:cxnChg>
        <pc:cxnChg chg="add mod">
          <ac:chgData name="Wei Bai" userId="be857441-a184-4146-8eaa-0e6fb39255fd" providerId="ADAL" clId="{98A8BA91-1ACF-4A1E-B82F-A5A4FA24F25B}" dt="2022-10-12T06:45:47.037" v="15002" actId="1582"/>
          <ac:cxnSpMkLst>
            <pc:docMk/>
            <pc:sldMk cId="2394935000" sldId="2076137572"/>
            <ac:cxnSpMk id="30" creationId="{1522F087-F4EF-0D26-54B0-D3F133A36F13}"/>
          </ac:cxnSpMkLst>
        </pc:cxnChg>
        <pc:cxnChg chg="add mod">
          <ac:chgData name="Wei Bai" userId="be857441-a184-4146-8eaa-0e6fb39255fd" providerId="ADAL" clId="{98A8BA91-1ACF-4A1E-B82F-A5A4FA24F25B}" dt="2022-10-12T06:46:31.839" v="15007" actId="14100"/>
          <ac:cxnSpMkLst>
            <pc:docMk/>
            <pc:sldMk cId="2394935000" sldId="2076137572"/>
            <ac:cxnSpMk id="34" creationId="{2DE90C5B-2BC3-218B-40BD-CCE421CCA3AE}"/>
          </ac:cxnSpMkLst>
        </pc:cxnChg>
        <pc:cxnChg chg="add mod">
          <ac:chgData name="Wei Bai" userId="be857441-a184-4146-8eaa-0e6fb39255fd" providerId="ADAL" clId="{98A8BA91-1ACF-4A1E-B82F-A5A4FA24F25B}" dt="2022-10-12T06:46:41.507" v="15010" actId="14100"/>
          <ac:cxnSpMkLst>
            <pc:docMk/>
            <pc:sldMk cId="2394935000" sldId="2076137572"/>
            <ac:cxnSpMk id="38" creationId="{1C43D977-BE09-6DD1-D9A5-B88605577F3C}"/>
          </ac:cxnSpMkLst>
        </pc:cxnChg>
        <pc:cxnChg chg="add mod">
          <ac:chgData name="Wei Bai" userId="be857441-a184-4146-8eaa-0e6fb39255fd" providerId="ADAL" clId="{98A8BA91-1ACF-4A1E-B82F-A5A4FA24F25B}" dt="2022-10-12T06:46:57.762" v="15013" actId="14100"/>
          <ac:cxnSpMkLst>
            <pc:docMk/>
            <pc:sldMk cId="2394935000" sldId="2076137572"/>
            <ac:cxnSpMk id="41" creationId="{CDA7A747-13E8-F572-550D-B4A94DF3B51C}"/>
          </ac:cxnSpMkLst>
        </pc:cxnChg>
        <pc:cxnChg chg="add mod">
          <ac:chgData name="Wei Bai" userId="be857441-a184-4146-8eaa-0e6fb39255fd" providerId="ADAL" clId="{98A8BA91-1ACF-4A1E-B82F-A5A4FA24F25B}" dt="2022-10-12T06:47:12.186" v="15019" actId="14100"/>
          <ac:cxnSpMkLst>
            <pc:docMk/>
            <pc:sldMk cId="2394935000" sldId="2076137572"/>
            <ac:cxnSpMk id="44" creationId="{86828107-CE27-02AE-28D8-56044DE56CA9}"/>
          </ac:cxnSpMkLst>
        </pc:cxnChg>
        <pc:cxnChg chg="add mod">
          <ac:chgData name="Wei Bai" userId="be857441-a184-4146-8eaa-0e6fb39255fd" providerId="ADAL" clId="{98A8BA91-1ACF-4A1E-B82F-A5A4FA24F25B}" dt="2022-10-12T06:47:19.667" v="15022" actId="14100"/>
          <ac:cxnSpMkLst>
            <pc:docMk/>
            <pc:sldMk cId="2394935000" sldId="2076137572"/>
            <ac:cxnSpMk id="49" creationId="{32EA7C37-A08E-6C9E-525E-7D7911407474}"/>
          </ac:cxnSpMkLst>
        </pc:cxnChg>
        <pc:cxnChg chg="add mod">
          <ac:chgData name="Wei Bai" userId="be857441-a184-4146-8eaa-0e6fb39255fd" providerId="ADAL" clId="{98A8BA91-1ACF-4A1E-B82F-A5A4FA24F25B}" dt="2022-10-12T06:47:29.982" v="15025" actId="14100"/>
          <ac:cxnSpMkLst>
            <pc:docMk/>
            <pc:sldMk cId="2394935000" sldId="2076137572"/>
            <ac:cxnSpMk id="52" creationId="{79163B13-745B-9BA4-D979-92B39CD9360C}"/>
          </ac:cxnSpMkLst>
        </pc:cxnChg>
        <pc:cxnChg chg="add mod">
          <ac:chgData name="Wei Bai" userId="be857441-a184-4146-8eaa-0e6fb39255fd" providerId="ADAL" clId="{98A8BA91-1ACF-4A1E-B82F-A5A4FA24F25B}" dt="2022-10-12T06:47:37.005" v="15028" actId="14100"/>
          <ac:cxnSpMkLst>
            <pc:docMk/>
            <pc:sldMk cId="2394935000" sldId="2076137572"/>
            <ac:cxnSpMk id="54" creationId="{8BCACBC4-3133-267D-AB08-DFC597601A3C}"/>
          </ac:cxnSpMkLst>
        </pc:cxnChg>
        <pc:cxnChg chg="add mod">
          <ac:chgData name="Wei Bai" userId="be857441-a184-4146-8eaa-0e6fb39255fd" providerId="ADAL" clId="{98A8BA91-1ACF-4A1E-B82F-A5A4FA24F25B}" dt="2022-10-12T06:47:52.317" v="15033" actId="14100"/>
          <ac:cxnSpMkLst>
            <pc:docMk/>
            <pc:sldMk cId="2394935000" sldId="2076137572"/>
            <ac:cxnSpMk id="57" creationId="{8C140448-EDFC-8848-8379-93C91F6CD830}"/>
          </ac:cxnSpMkLst>
        </pc:cxnChg>
        <pc:cxnChg chg="add mod">
          <ac:chgData name="Wei Bai" userId="be857441-a184-4146-8eaa-0e6fb39255fd" providerId="ADAL" clId="{98A8BA91-1ACF-4A1E-B82F-A5A4FA24F25B}" dt="2022-10-12T06:48:46.166" v="15036" actId="14100"/>
          <ac:cxnSpMkLst>
            <pc:docMk/>
            <pc:sldMk cId="2394935000" sldId="2076137572"/>
            <ac:cxnSpMk id="62" creationId="{C636F77A-9653-3430-8A92-0447031403F5}"/>
          </ac:cxnSpMkLst>
        </pc:cxnChg>
        <pc:cxnChg chg="add mod">
          <ac:chgData name="Wei Bai" userId="be857441-a184-4146-8eaa-0e6fb39255fd" providerId="ADAL" clId="{98A8BA91-1ACF-4A1E-B82F-A5A4FA24F25B}" dt="2022-10-12T06:48:54.828" v="15039" actId="14100"/>
          <ac:cxnSpMkLst>
            <pc:docMk/>
            <pc:sldMk cId="2394935000" sldId="2076137572"/>
            <ac:cxnSpMk id="65" creationId="{E2F9F642-BDC4-6258-C49F-B69222A37BE0}"/>
          </ac:cxnSpMkLst>
        </pc:cxnChg>
      </pc:sldChg>
      <pc:sldChg chg="addSp modSp add mod">
        <pc:chgData name="Wei Bai" userId="be857441-a184-4146-8eaa-0e6fb39255fd" providerId="ADAL" clId="{98A8BA91-1ACF-4A1E-B82F-A5A4FA24F25B}" dt="2022-10-12T09:31:08.655" v="16636" actId="208"/>
        <pc:sldMkLst>
          <pc:docMk/>
          <pc:sldMk cId="1596283824" sldId="2076137573"/>
        </pc:sldMkLst>
        <pc:spChg chg="add mod">
          <ac:chgData name="Wei Bai" userId="be857441-a184-4146-8eaa-0e6fb39255fd" providerId="ADAL" clId="{98A8BA91-1ACF-4A1E-B82F-A5A4FA24F25B}" dt="2022-10-12T09:25:00.637" v="16562" actId="20577"/>
          <ac:spMkLst>
            <pc:docMk/>
            <pc:sldMk cId="1596283824" sldId="2076137573"/>
            <ac:spMk id="3" creationId="{17F7E034-F2B0-DF73-A9A0-31AE99591316}"/>
          </ac:spMkLst>
        </pc:spChg>
        <pc:spChg chg="mod">
          <ac:chgData name="Wei Bai" userId="be857441-a184-4146-8eaa-0e6fb39255fd" providerId="ADAL" clId="{98A8BA91-1ACF-4A1E-B82F-A5A4FA24F25B}" dt="2022-10-12T09:30:38.394" v="16632" actId="108"/>
          <ac:spMkLst>
            <pc:docMk/>
            <pc:sldMk cId="1596283824" sldId="2076137573"/>
            <ac:spMk id="10" creationId="{33C71FD3-17BE-46BD-04F2-5E149CBBCEA1}"/>
          </ac:spMkLst>
        </pc:spChg>
        <pc:cxnChg chg="add mod">
          <ac:chgData name="Wei Bai" userId="be857441-a184-4146-8eaa-0e6fb39255fd" providerId="ADAL" clId="{98A8BA91-1ACF-4A1E-B82F-A5A4FA24F25B}" dt="2022-10-12T09:30:53.050" v="16633" actId="208"/>
          <ac:cxnSpMkLst>
            <pc:docMk/>
            <pc:sldMk cId="1596283824" sldId="2076137573"/>
            <ac:cxnSpMk id="5" creationId="{AD582129-FDC0-A6DA-F16D-5C37C65F93BD}"/>
          </ac:cxnSpMkLst>
        </pc:cxnChg>
        <pc:cxnChg chg="add mod">
          <ac:chgData name="Wei Bai" userId="be857441-a184-4146-8eaa-0e6fb39255fd" providerId="ADAL" clId="{98A8BA91-1ACF-4A1E-B82F-A5A4FA24F25B}" dt="2022-10-12T09:30:53.050" v="16633" actId="208"/>
          <ac:cxnSpMkLst>
            <pc:docMk/>
            <pc:sldMk cId="1596283824" sldId="2076137573"/>
            <ac:cxnSpMk id="8" creationId="{10DB096D-8C6A-67B5-11E2-E50904E529DD}"/>
          </ac:cxnSpMkLst>
        </pc:cxnChg>
        <pc:cxnChg chg="mod">
          <ac:chgData name="Wei Bai" userId="be857441-a184-4146-8eaa-0e6fb39255fd" providerId="ADAL" clId="{98A8BA91-1ACF-4A1E-B82F-A5A4FA24F25B}" dt="2022-10-12T09:30:53.050" v="16633" actId="208"/>
          <ac:cxnSpMkLst>
            <pc:docMk/>
            <pc:sldMk cId="1596283824" sldId="2076137573"/>
            <ac:cxnSpMk id="16" creationId="{77667D9E-B8ED-7694-6129-EE6ECB79FEBD}"/>
          </ac:cxnSpMkLst>
        </pc:cxnChg>
        <pc:cxnChg chg="mod">
          <ac:chgData name="Wei Bai" userId="be857441-a184-4146-8eaa-0e6fb39255fd" providerId="ADAL" clId="{98A8BA91-1ACF-4A1E-B82F-A5A4FA24F25B}" dt="2022-10-12T09:31:04.869" v="16635" actId="208"/>
          <ac:cxnSpMkLst>
            <pc:docMk/>
            <pc:sldMk cId="1596283824" sldId="2076137573"/>
            <ac:cxnSpMk id="17" creationId="{F7D89E85-AF52-015B-CBD1-F637ECBA8CBF}"/>
          </ac:cxnSpMkLst>
        </pc:cxnChg>
        <pc:cxnChg chg="add mod">
          <ac:chgData name="Wei Bai" userId="be857441-a184-4146-8eaa-0e6fb39255fd" providerId="ADAL" clId="{98A8BA91-1ACF-4A1E-B82F-A5A4FA24F25B}" dt="2022-10-12T09:31:04.869" v="16635" actId="208"/>
          <ac:cxnSpMkLst>
            <pc:docMk/>
            <pc:sldMk cId="1596283824" sldId="2076137573"/>
            <ac:cxnSpMk id="18" creationId="{721C1E42-34E7-1167-3AEE-77B546F29F76}"/>
          </ac:cxnSpMkLst>
        </pc:cxnChg>
        <pc:cxnChg chg="mod">
          <ac:chgData name="Wei Bai" userId="be857441-a184-4146-8eaa-0e6fb39255fd" providerId="ADAL" clId="{98A8BA91-1ACF-4A1E-B82F-A5A4FA24F25B}" dt="2022-10-12T09:30:56.737" v="16634" actId="208"/>
          <ac:cxnSpMkLst>
            <pc:docMk/>
            <pc:sldMk cId="1596283824" sldId="2076137573"/>
            <ac:cxnSpMk id="20" creationId="{30CC3BAE-5FB8-B960-5931-52807BF8EE2A}"/>
          </ac:cxnSpMkLst>
        </pc:cxnChg>
        <pc:cxnChg chg="mod">
          <ac:chgData name="Wei Bai" userId="be857441-a184-4146-8eaa-0e6fb39255fd" providerId="ADAL" clId="{98A8BA91-1ACF-4A1E-B82F-A5A4FA24F25B}" dt="2022-10-12T09:31:08.655" v="16636" actId="208"/>
          <ac:cxnSpMkLst>
            <pc:docMk/>
            <pc:sldMk cId="1596283824" sldId="2076137573"/>
            <ac:cxnSpMk id="21" creationId="{7F41BB6A-9C99-1E1C-C43A-C8C36E359B22}"/>
          </ac:cxnSpMkLst>
        </pc:cxnChg>
        <pc:cxnChg chg="add mod">
          <ac:chgData name="Wei Bai" userId="be857441-a184-4146-8eaa-0e6fb39255fd" providerId="ADAL" clId="{98A8BA91-1ACF-4A1E-B82F-A5A4FA24F25B}" dt="2022-10-12T09:31:04.869" v="16635" actId="208"/>
          <ac:cxnSpMkLst>
            <pc:docMk/>
            <pc:sldMk cId="1596283824" sldId="2076137573"/>
            <ac:cxnSpMk id="23" creationId="{8967662B-2328-B314-EDA7-1FDDC7AE4B66}"/>
          </ac:cxnSpMkLst>
        </pc:cxnChg>
      </pc:sldChg>
      <pc:sldChg chg="addSp delSp modSp add del mod">
        <pc:chgData name="Wei Bai" userId="be857441-a184-4146-8eaa-0e6fb39255fd" providerId="ADAL" clId="{98A8BA91-1ACF-4A1E-B82F-A5A4FA24F25B}" dt="2022-10-12T09:22:39.585" v="16521" actId="47"/>
        <pc:sldMkLst>
          <pc:docMk/>
          <pc:sldMk cId="3486498372" sldId="2076137573"/>
        </pc:sldMkLst>
        <pc:spChg chg="del">
          <ac:chgData name="Wei Bai" userId="be857441-a184-4146-8eaa-0e6fb39255fd" providerId="ADAL" clId="{98A8BA91-1ACF-4A1E-B82F-A5A4FA24F25B}" dt="2022-10-12T09:20:10.203" v="16510" actId="478"/>
          <ac:spMkLst>
            <pc:docMk/>
            <pc:sldMk cId="3486498372" sldId="2076137573"/>
            <ac:spMk id="3" creationId="{1E691048-5EB9-59E7-0558-2FEF39B1FE56}"/>
          </ac:spMkLst>
        </pc:spChg>
        <pc:picChg chg="add mod">
          <ac:chgData name="Wei Bai" userId="be857441-a184-4146-8eaa-0e6fb39255fd" providerId="ADAL" clId="{98A8BA91-1ACF-4A1E-B82F-A5A4FA24F25B}" dt="2022-10-12T09:20:46.267" v="16515" actId="1076"/>
          <ac:picMkLst>
            <pc:docMk/>
            <pc:sldMk cId="3486498372" sldId="2076137573"/>
            <ac:picMk id="5" creationId="{A60A2CF6-DBA7-DBF3-F4A4-B3B00757F1FD}"/>
          </ac:picMkLst>
        </pc:picChg>
        <pc:picChg chg="add mod">
          <ac:chgData name="Wei Bai" userId="be857441-a184-4146-8eaa-0e6fb39255fd" providerId="ADAL" clId="{98A8BA91-1ACF-4A1E-B82F-A5A4FA24F25B}" dt="2022-10-12T09:20:46.267" v="16515" actId="1076"/>
          <ac:picMkLst>
            <pc:docMk/>
            <pc:sldMk cId="3486498372" sldId="2076137573"/>
            <ac:picMk id="6" creationId="{33D3A328-B3C8-7E3D-6D17-4C957EF0532D}"/>
          </ac:picMkLst>
        </pc:picChg>
        <pc:picChg chg="add mod">
          <ac:chgData name="Wei Bai" userId="be857441-a184-4146-8eaa-0e6fb39255fd" providerId="ADAL" clId="{98A8BA91-1ACF-4A1E-B82F-A5A4FA24F25B}" dt="2022-10-12T09:20:46.267" v="16515" actId="1076"/>
          <ac:picMkLst>
            <pc:docMk/>
            <pc:sldMk cId="3486498372" sldId="2076137573"/>
            <ac:picMk id="7" creationId="{F41621CA-B486-F5F8-A362-6A784F672F81}"/>
          </ac:picMkLst>
        </pc:picChg>
        <pc:picChg chg="add mod">
          <ac:chgData name="Wei Bai" userId="be857441-a184-4146-8eaa-0e6fb39255fd" providerId="ADAL" clId="{98A8BA91-1ACF-4A1E-B82F-A5A4FA24F25B}" dt="2022-10-12T09:20:46.267" v="16515" actId="1076"/>
          <ac:picMkLst>
            <pc:docMk/>
            <pc:sldMk cId="3486498372" sldId="2076137573"/>
            <ac:picMk id="8" creationId="{C109D37B-3ED0-E247-C051-CDB2EC8456F9}"/>
          </ac:picMkLst>
        </pc:picChg>
        <pc:cxnChg chg="add mod">
          <ac:chgData name="Wei Bai" userId="be857441-a184-4146-8eaa-0e6fb39255fd" providerId="ADAL" clId="{98A8BA91-1ACF-4A1E-B82F-A5A4FA24F25B}" dt="2022-10-12T09:21:02.676" v="16517" actId="1076"/>
          <ac:cxnSpMkLst>
            <pc:docMk/>
            <pc:sldMk cId="3486498372" sldId="2076137573"/>
            <ac:cxnSpMk id="9" creationId="{56512549-F01C-36B4-1F70-ED08442A0DF6}"/>
          </ac:cxnSpMkLst>
        </pc:cxnChg>
        <pc:cxnChg chg="add mod">
          <ac:chgData name="Wei Bai" userId="be857441-a184-4146-8eaa-0e6fb39255fd" providerId="ADAL" clId="{98A8BA91-1ACF-4A1E-B82F-A5A4FA24F25B}" dt="2022-10-12T09:21:04.744" v="16518" actId="571"/>
          <ac:cxnSpMkLst>
            <pc:docMk/>
            <pc:sldMk cId="3486498372" sldId="2076137573"/>
            <ac:cxnSpMk id="15" creationId="{19AAAF17-392A-B362-0A9D-3DB7F5A0A73D}"/>
          </ac:cxnSpMkLst>
        </pc:cxnChg>
        <pc:cxnChg chg="add mod">
          <ac:chgData name="Wei Bai" userId="be857441-a184-4146-8eaa-0e6fb39255fd" providerId="ADAL" clId="{98A8BA91-1ACF-4A1E-B82F-A5A4FA24F25B}" dt="2022-10-12T09:21:07.390" v="16519" actId="571"/>
          <ac:cxnSpMkLst>
            <pc:docMk/>
            <pc:sldMk cId="3486498372" sldId="2076137573"/>
            <ac:cxnSpMk id="18" creationId="{D0A13900-E656-D815-8404-B46359558010}"/>
          </ac:cxnSpMkLst>
        </pc:cxnChg>
        <pc:cxnChg chg="add mod">
          <ac:chgData name="Wei Bai" userId="be857441-a184-4146-8eaa-0e6fb39255fd" providerId="ADAL" clId="{98A8BA91-1ACF-4A1E-B82F-A5A4FA24F25B}" dt="2022-10-12T09:21:11.534" v="16520" actId="571"/>
          <ac:cxnSpMkLst>
            <pc:docMk/>
            <pc:sldMk cId="3486498372" sldId="2076137573"/>
            <ac:cxnSpMk id="19" creationId="{378FABC4-BFA5-D8C9-9A80-77801688DD3C}"/>
          </ac:cxnSpMkLst>
        </pc:cxnChg>
      </pc:sldChg>
      <pc:sldChg chg="modSp add mod ord">
        <pc:chgData name="Wei Bai" userId="be857441-a184-4146-8eaa-0e6fb39255fd" providerId="ADAL" clId="{98A8BA91-1ACF-4A1E-B82F-A5A4FA24F25B}" dt="2022-10-12T09:29:26.081" v="16613" actId="108"/>
        <pc:sldMkLst>
          <pc:docMk/>
          <pc:sldMk cId="163289218" sldId="2076137574"/>
        </pc:sldMkLst>
        <pc:spChg chg="mod">
          <ac:chgData name="Wei Bai" userId="be857441-a184-4146-8eaa-0e6fb39255fd" providerId="ADAL" clId="{98A8BA91-1ACF-4A1E-B82F-A5A4FA24F25B}" dt="2022-10-12T09:29:26.081" v="16613" actId="108"/>
          <ac:spMkLst>
            <pc:docMk/>
            <pc:sldMk cId="163289218" sldId="2076137574"/>
            <ac:spMk id="10" creationId="{33C71FD3-17BE-46BD-04F2-5E149CBBCEA1}"/>
          </ac:spMkLst>
        </pc:spChg>
        <pc:cxnChg chg="mod">
          <ac:chgData name="Wei Bai" userId="be857441-a184-4146-8eaa-0e6fb39255fd" providerId="ADAL" clId="{98A8BA91-1ACF-4A1E-B82F-A5A4FA24F25B}" dt="2022-10-12T09:28:59.819" v="16609" actId="208"/>
          <ac:cxnSpMkLst>
            <pc:docMk/>
            <pc:sldMk cId="163289218" sldId="2076137574"/>
            <ac:cxnSpMk id="5" creationId="{AD582129-FDC0-A6DA-F16D-5C37C65F93BD}"/>
          </ac:cxnSpMkLst>
        </pc:cxnChg>
        <pc:cxnChg chg="mod">
          <ac:chgData name="Wei Bai" userId="be857441-a184-4146-8eaa-0e6fb39255fd" providerId="ADAL" clId="{98A8BA91-1ACF-4A1E-B82F-A5A4FA24F25B}" dt="2022-10-12T09:28:59.819" v="16609" actId="208"/>
          <ac:cxnSpMkLst>
            <pc:docMk/>
            <pc:sldMk cId="163289218" sldId="2076137574"/>
            <ac:cxnSpMk id="8" creationId="{10DB096D-8C6A-67B5-11E2-E50904E529DD}"/>
          </ac:cxnSpMkLst>
        </pc:cxnChg>
        <pc:cxnChg chg="mod">
          <ac:chgData name="Wei Bai" userId="be857441-a184-4146-8eaa-0e6fb39255fd" providerId="ADAL" clId="{98A8BA91-1ACF-4A1E-B82F-A5A4FA24F25B}" dt="2022-10-12T09:28:59.819" v="16609" actId="208"/>
          <ac:cxnSpMkLst>
            <pc:docMk/>
            <pc:sldMk cId="163289218" sldId="2076137574"/>
            <ac:cxnSpMk id="16" creationId="{77667D9E-B8ED-7694-6129-EE6ECB79FEBD}"/>
          </ac:cxnSpMkLst>
        </pc:cxnChg>
        <pc:cxnChg chg="mod">
          <ac:chgData name="Wei Bai" userId="be857441-a184-4146-8eaa-0e6fb39255fd" providerId="ADAL" clId="{98A8BA91-1ACF-4A1E-B82F-A5A4FA24F25B}" dt="2022-10-12T09:29:03.547" v="16610" actId="208"/>
          <ac:cxnSpMkLst>
            <pc:docMk/>
            <pc:sldMk cId="163289218" sldId="2076137574"/>
            <ac:cxnSpMk id="17" creationId="{F7D89E85-AF52-015B-CBD1-F637ECBA8CBF}"/>
          </ac:cxnSpMkLst>
        </pc:cxnChg>
        <pc:cxnChg chg="mod">
          <ac:chgData name="Wei Bai" userId="be857441-a184-4146-8eaa-0e6fb39255fd" providerId="ADAL" clId="{98A8BA91-1ACF-4A1E-B82F-A5A4FA24F25B}" dt="2022-10-12T09:29:13.301" v="16611" actId="208"/>
          <ac:cxnSpMkLst>
            <pc:docMk/>
            <pc:sldMk cId="163289218" sldId="2076137574"/>
            <ac:cxnSpMk id="18" creationId="{721C1E42-34E7-1167-3AEE-77B546F29F76}"/>
          </ac:cxnSpMkLst>
        </pc:cxnChg>
        <pc:cxnChg chg="mod">
          <ac:chgData name="Wei Bai" userId="be857441-a184-4146-8eaa-0e6fb39255fd" providerId="ADAL" clId="{98A8BA91-1ACF-4A1E-B82F-A5A4FA24F25B}" dt="2022-10-12T09:29:13.301" v="16611" actId="208"/>
          <ac:cxnSpMkLst>
            <pc:docMk/>
            <pc:sldMk cId="163289218" sldId="2076137574"/>
            <ac:cxnSpMk id="20" creationId="{30CC3BAE-5FB8-B960-5931-52807BF8EE2A}"/>
          </ac:cxnSpMkLst>
        </pc:cxnChg>
        <pc:cxnChg chg="mod">
          <ac:chgData name="Wei Bai" userId="be857441-a184-4146-8eaa-0e6fb39255fd" providerId="ADAL" clId="{98A8BA91-1ACF-4A1E-B82F-A5A4FA24F25B}" dt="2022-10-12T09:29:13.301" v="16611" actId="208"/>
          <ac:cxnSpMkLst>
            <pc:docMk/>
            <pc:sldMk cId="163289218" sldId="2076137574"/>
            <ac:cxnSpMk id="21" creationId="{7F41BB6A-9C99-1E1C-C43A-C8C36E359B22}"/>
          </ac:cxnSpMkLst>
        </pc:cxnChg>
        <pc:cxnChg chg="mod">
          <ac:chgData name="Wei Bai" userId="be857441-a184-4146-8eaa-0e6fb39255fd" providerId="ADAL" clId="{98A8BA91-1ACF-4A1E-B82F-A5A4FA24F25B}" dt="2022-10-12T09:29:13.301" v="16611" actId="208"/>
          <ac:cxnSpMkLst>
            <pc:docMk/>
            <pc:sldMk cId="163289218" sldId="2076137574"/>
            <ac:cxnSpMk id="23" creationId="{8967662B-2328-B314-EDA7-1FDDC7AE4B66}"/>
          </ac:cxnSpMkLst>
        </pc:cxnChg>
      </pc:sldChg>
      <pc:sldChg chg="modSp add mod">
        <pc:chgData name="Wei Bai" userId="be857441-a184-4146-8eaa-0e6fb39255fd" providerId="ADAL" clId="{98A8BA91-1ACF-4A1E-B82F-A5A4FA24F25B}" dt="2022-10-12T09:34:41.585" v="16704" actId="208"/>
        <pc:sldMkLst>
          <pc:docMk/>
          <pc:sldMk cId="1733173584" sldId="2076137575"/>
        </pc:sldMkLst>
        <pc:spChg chg="mod">
          <ac:chgData name="Wei Bai" userId="be857441-a184-4146-8eaa-0e6fb39255fd" providerId="ADAL" clId="{98A8BA91-1ACF-4A1E-B82F-A5A4FA24F25B}" dt="2022-10-12T09:27:03.115" v="16595" actId="20577"/>
          <ac:spMkLst>
            <pc:docMk/>
            <pc:sldMk cId="1733173584" sldId="2076137575"/>
            <ac:spMk id="3" creationId="{17F7E034-F2B0-DF73-A9A0-31AE99591316}"/>
          </ac:spMkLst>
        </pc:spChg>
        <pc:spChg chg="mod">
          <ac:chgData name="Wei Bai" userId="be857441-a184-4146-8eaa-0e6fb39255fd" providerId="ADAL" clId="{98A8BA91-1ACF-4A1E-B82F-A5A4FA24F25B}" dt="2022-10-12T09:29:38.945" v="16616" actId="108"/>
          <ac:spMkLst>
            <pc:docMk/>
            <pc:sldMk cId="1733173584" sldId="2076137575"/>
            <ac:spMk id="10" creationId="{33C71FD3-17BE-46BD-04F2-5E149CBBCEA1}"/>
          </ac:spMkLst>
        </pc:spChg>
        <pc:cxnChg chg="mod">
          <ac:chgData name="Wei Bai" userId="be857441-a184-4146-8eaa-0e6fb39255fd" providerId="ADAL" clId="{98A8BA91-1ACF-4A1E-B82F-A5A4FA24F25B}" dt="2022-10-12T09:34:38.179" v="16703" actId="208"/>
          <ac:cxnSpMkLst>
            <pc:docMk/>
            <pc:sldMk cId="1733173584" sldId="2076137575"/>
            <ac:cxnSpMk id="5" creationId="{AD582129-FDC0-A6DA-F16D-5C37C65F93BD}"/>
          </ac:cxnSpMkLst>
        </pc:cxnChg>
        <pc:cxnChg chg="mod">
          <ac:chgData name="Wei Bai" userId="be857441-a184-4146-8eaa-0e6fb39255fd" providerId="ADAL" clId="{98A8BA91-1ACF-4A1E-B82F-A5A4FA24F25B}" dt="2022-10-12T09:31:27.864" v="16639" actId="208"/>
          <ac:cxnSpMkLst>
            <pc:docMk/>
            <pc:sldMk cId="1733173584" sldId="2076137575"/>
            <ac:cxnSpMk id="8" creationId="{10DB096D-8C6A-67B5-11E2-E50904E529DD}"/>
          </ac:cxnSpMkLst>
        </pc:cxnChg>
        <pc:cxnChg chg="mod">
          <ac:chgData name="Wei Bai" userId="be857441-a184-4146-8eaa-0e6fb39255fd" providerId="ADAL" clId="{98A8BA91-1ACF-4A1E-B82F-A5A4FA24F25B}" dt="2022-10-12T09:34:38.179" v="16703" actId="208"/>
          <ac:cxnSpMkLst>
            <pc:docMk/>
            <pc:sldMk cId="1733173584" sldId="2076137575"/>
            <ac:cxnSpMk id="16" creationId="{77667D9E-B8ED-7694-6129-EE6ECB79FEBD}"/>
          </ac:cxnSpMkLst>
        </pc:cxnChg>
        <pc:cxnChg chg="mod">
          <ac:chgData name="Wei Bai" userId="be857441-a184-4146-8eaa-0e6fb39255fd" providerId="ADAL" clId="{98A8BA91-1ACF-4A1E-B82F-A5A4FA24F25B}" dt="2022-10-12T09:31:27.864" v="16639" actId="208"/>
          <ac:cxnSpMkLst>
            <pc:docMk/>
            <pc:sldMk cId="1733173584" sldId="2076137575"/>
            <ac:cxnSpMk id="17" creationId="{F7D89E85-AF52-015B-CBD1-F637ECBA8CBF}"/>
          </ac:cxnSpMkLst>
        </pc:cxnChg>
        <pc:cxnChg chg="mod">
          <ac:chgData name="Wei Bai" userId="be857441-a184-4146-8eaa-0e6fb39255fd" providerId="ADAL" clId="{98A8BA91-1ACF-4A1E-B82F-A5A4FA24F25B}" dt="2022-10-12T09:31:27.864" v="16639" actId="208"/>
          <ac:cxnSpMkLst>
            <pc:docMk/>
            <pc:sldMk cId="1733173584" sldId="2076137575"/>
            <ac:cxnSpMk id="18" creationId="{721C1E42-34E7-1167-3AEE-77B546F29F76}"/>
          </ac:cxnSpMkLst>
        </pc:cxnChg>
        <pc:cxnChg chg="mod">
          <ac:chgData name="Wei Bai" userId="be857441-a184-4146-8eaa-0e6fb39255fd" providerId="ADAL" clId="{98A8BA91-1ACF-4A1E-B82F-A5A4FA24F25B}" dt="2022-10-12T09:31:31.297" v="16640" actId="208"/>
          <ac:cxnSpMkLst>
            <pc:docMk/>
            <pc:sldMk cId="1733173584" sldId="2076137575"/>
            <ac:cxnSpMk id="20" creationId="{30CC3BAE-5FB8-B960-5931-52807BF8EE2A}"/>
          </ac:cxnSpMkLst>
        </pc:cxnChg>
        <pc:cxnChg chg="mod">
          <ac:chgData name="Wei Bai" userId="be857441-a184-4146-8eaa-0e6fb39255fd" providerId="ADAL" clId="{98A8BA91-1ACF-4A1E-B82F-A5A4FA24F25B}" dt="2022-10-12T09:34:41.585" v="16704" actId="208"/>
          <ac:cxnSpMkLst>
            <pc:docMk/>
            <pc:sldMk cId="1733173584" sldId="2076137575"/>
            <ac:cxnSpMk id="21" creationId="{7F41BB6A-9C99-1E1C-C43A-C8C36E359B22}"/>
          </ac:cxnSpMkLst>
        </pc:cxnChg>
        <pc:cxnChg chg="mod">
          <ac:chgData name="Wei Bai" userId="be857441-a184-4146-8eaa-0e6fb39255fd" providerId="ADAL" clId="{98A8BA91-1ACF-4A1E-B82F-A5A4FA24F25B}" dt="2022-10-12T09:34:38.179" v="16703" actId="208"/>
          <ac:cxnSpMkLst>
            <pc:docMk/>
            <pc:sldMk cId="1733173584" sldId="2076137575"/>
            <ac:cxnSpMk id="23" creationId="{8967662B-2328-B314-EDA7-1FDDC7AE4B66}"/>
          </ac:cxnSpMkLst>
        </pc:cxnChg>
      </pc:sldChg>
      <pc:sldChg chg="add del">
        <pc:chgData name="Wei Bai" userId="be857441-a184-4146-8eaa-0e6fb39255fd" providerId="ADAL" clId="{98A8BA91-1ACF-4A1E-B82F-A5A4FA24F25B}" dt="2022-10-12T09:32:22.134" v="16642" actId="47"/>
        <pc:sldMkLst>
          <pc:docMk/>
          <pc:sldMk cId="1996031009" sldId="2076137576"/>
        </pc:sldMkLst>
      </pc:sldChg>
      <pc:sldMasterChg chg="delSldLayout">
        <pc:chgData name="Wei Bai" userId="be857441-a184-4146-8eaa-0e6fb39255fd" providerId="ADAL" clId="{98A8BA91-1ACF-4A1E-B82F-A5A4FA24F25B}" dt="2022-10-10T07:42:17.165" v="6267" actId="47"/>
        <pc:sldMasterMkLst>
          <pc:docMk/>
          <pc:sldMasterMk cId="786467942" sldId="2147483648"/>
        </pc:sldMasterMkLst>
        <pc:sldLayoutChg chg="del">
          <pc:chgData name="Wei Bai" userId="be857441-a184-4146-8eaa-0e6fb39255fd" providerId="ADAL" clId="{98A8BA91-1ACF-4A1E-B82F-A5A4FA24F25B}" dt="2022-10-10T07:42:17.165" v="6267" actId="47"/>
          <pc:sldLayoutMkLst>
            <pc:docMk/>
            <pc:sldMasterMk cId="786467942" sldId="2147483648"/>
            <pc:sldLayoutMk cId="347232918" sldId="2147483660"/>
          </pc:sldLayoutMkLst>
        </pc:sldLayoutChg>
      </pc:sldMasterChg>
    </pc:docChg>
  </pc:docChgLst>
  <pc:docChgLst>
    <pc:chgData name="Wei Bai" userId="be857441-a184-4146-8eaa-0e6fb39255fd" providerId="ADAL" clId="{FD05ACA7-C1F4-40F3-A6ED-82046979EA9F}"/>
    <pc:docChg chg="custSel addSld delSld modSld delMainMaster">
      <pc:chgData name="Wei Bai" userId="be857441-a184-4146-8eaa-0e6fb39255fd" providerId="ADAL" clId="{FD05ACA7-C1F4-40F3-A6ED-82046979EA9F}" dt="2022-11-16T16:07:03.290" v="167" actId="47"/>
      <pc:docMkLst>
        <pc:docMk/>
      </pc:docMkLst>
      <pc:sldChg chg="modSp mod">
        <pc:chgData name="Wei Bai" userId="be857441-a184-4146-8eaa-0e6fb39255fd" providerId="ADAL" clId="{FD05ACA7-C1F4-40F3-A6ED-82046979EA9F}" dt="2022-11-16T15:25:06.713" v="38" actId="20577"/>
        <pc:sldMkLst>
          <pc:docMk/>
          <pc:sldMk cId="1333560559" sldId="416"/>
        </pc:sldMkLst>
        <pc:spChg chg="mod">
          <ac:chgData name="Wei Bai" userId="be857441-a184-4146-8eaa-0e6fb39255fd" providerId="ADAL" clId="{FD05ACA7-C1F4-40F3-A6ED-82046979EA9F}" dt="2022-11-16T15:25:06.713" v="38" actId="20577"/>
          <ac:spMkLst>
            <pc:docMk/>
            <pc:sldMk cId="1333560559" sldId="416"/>
            <ac:spMk id="11" creationId="{BF625716-4A74-4273-B4E1-DA4003214342}"/>
          </ac:spMkLst>
        </pc:spChg>
      </pc:sldChg>
      <pc:sldChg chg="del">
        <pc:chgData name="Wei Bai" userId="be857441-a184-4146-8eaa-0e6fb39255fd" providerId="ADAL" clId="{FD05ACA7-C1F4-40F3-A6ED-82046979EA9F}" dt="2022-11-16T15:38:25.087" v="39" actId="47"/>
        <pc:sldMkLst>
          <pc:docMk/>
          <pc:sldMk cId="2368383545" sldId="421"/>
        </pc:sldMkLst>
      </pc:sldChg>
      <pc:sldChg chg="del">
        <pc:chgData name="Wei Bai" userId="be857441-a184-4146-8eaa-0e6fb39255fd" providerId="ADAL" clId="{FD05ACA7-C1F4-40F3-A6ED-82046979EA9F}" dt="2022-11-16T15:42:32.748" v="63" actId="47"/>
        <pc:sldMkLst>
          <pc:docMk/>
          <pc:sldMk cId="153260385" sldId="423"/>
        </pc:sldMkLst>
      </pc:sldChg>
      <pc:sldChg chg="modSp mod">
        <pc:chgData name="Wei Bai" userId="be857441-a184-4146-8eaa-0e6fb39255fd" providerId="ADAL" clId="{FD05ACA7-C1F4-40F3-A6ED-82046979EA9F}" dt="2022-11-16T15:44:44.560" v="124" actId="20577"/>
        <pc:sldMkLst>
          <pc:docMk/>
          <pc:sldMk cId="3692748046" sldId="442"/>
        </pc:sldMkLst>
        <pc:spChg chg="mod">
          <ac:chgData name="Wei Bai" userId="be857441-a184-4146-8eaa-0e6fb39255fd" providerId="ADAL" clId="{FD05ACA7-C1F4-40F3-A6ED-82046979EA9F}" dt="2022-11-16T15:44:44.560" v="124" actId="20577"/>
          <ac:spMkLst>
            <pc:docMk/>
            <pc:sldMk cId="3692748046" sldId="442"/>
            <ac:spMk id="2" creationId="{400BE9EE-EB96-4D59-B4EF-813A28139F18}"/>
          </ac:spMkLst>
        </pc:spChg>
      </pc:sldChg>
      <pc:sldChg chg="del">
        <pc:chgData name="Wei Bai" userId="be857441-a184-4146-8eaa-0e6fb39255fd" providerId="ADAL" clId="{FD05ACA7-C1F4-40F3-A6ED-82046979EA9F}" dt="2022-11-16T15:40:25.887" v="47" actId="47"/>
        <pc:sldMkLst>
          <pc:docMk/>
          <pc:sldMk cId="1465634006" sldId="502"/>
        </pc:sldMkLst>
      </pc:sldChg>
      <pc:sldChg chg="del">
        <pc:chgData name="Wei Bai" userId="be857441-a184-4146-8eaa-0e6fb39255fd" providerId="ADAL" clId="{FD05ACA7-C1F4-40F3-A6ED-82046979EA9F}" dt="2022-11-16T15:40:28.586" v="48" actId="47"/>
        <pc:sldMkLst>
          <pc:docMk/>
          <pc:sldMk cId="3665005975" sldId="503"/>
        </pc:sldMkLst>
      </pc:sldChg>
      <pc:sldChg chg="del">
        <pc:chgData name="Wei Bai" userId="be857441-a184-4146-8eaa-0e6fb39255fd" providerId="ADAL" clId="{FD05ACA7-C1F4-40F3-A6ED-82046979EA9F}" dt="2022-11-16T15:40:30.608" v="49" actId="47"/>
        <pc:sldMkLst>
          <pc:docMk/>
          <pc:sldMk cId="1625581937" sldId="504"/>
        </pc:sldMkLst>
      </pc:sldChg>
      <pc:sldChg chg="del">
        <pc:chgData name="Wei Bai" userId="be857441-a184-4146-8eaa-0e6fb39255fd" providerId="ADAL" clId="{FD05ACA7-C1F4-40F3-A6ED-82046979EA9F}" dt="2022-11-16T15:40:36.053" v="51" actId="47"/>
        <pc:sldMkLst>
          <pc:docMk/>
          <pc:sldMk cId="1063686682" sldId="505"/>
        </pc:sldMkLst>
      </pc:sldChg>
      <pc:sldChg chg="del">
        <pc:chgData name="Wei Bai" userId="be857441-a184-4146-8eaa-0e6fb39255fd" providerId="ADAL" clId="{FD05ACA7-C1F4-40F3-A6ED-82046979EA9F}" dt="2022-11-16T15:40:34.199" v="50" actId="47"/>
        <pc:sldMkLst>
          <pc:docMk/>
          <pc:sldMk cId="44325741" sldId="507"/>
        </pc:sldMkLst>
      </pc:sldChg>
      <pc:sldChg chg="del">
        <pc:chgData name="Wei Bai" userId="be857441-a184-4146-8eaa-0e6fb39255fd" providerId="ADAL" clId="{FD05ACA7-C1F4-40F3-A6ED-82046979EA9F}" dt="2022-11-16T15:40:37.122" v="52" actId="47"/>
        <pc:sldMkLst>
          <pc:docMk/>
          <pc:sldMk cId="125968409" sldId="508"/>
        </pc:sldMkLst>
      </pc:sldChg>
      <pc:sldChg chg="del">
        <pc:chgData name="Wei Bai" userId="be857441-a184-4146-8eaa-0e6fb39255fd" providerId="ADAL" clId="{FD05ACA7-C1F4-40F3-A6ED-82046979EA9F}" dt="2022-11-16T15:40:38.043" v="53" actId="47"/>
        <pc:sldMkLst>
          <pc:docMk/>
          <pc:sldMk cId="913849325" sldId="509"/>
        </pc:sldMkLst>
      </pc:sldChg>
      <pc:sldChg chg="del">
        <pc:chgData name="Wei Bai" userId="be857441-a184-4146-8eaa-0e6fb39255fd" providerId="ADAL" clId="{FD05ACA7-C1F4-40F3-A6ED-82046979EA9F}" dt="2022-11-16T15:40:39.011" v="54" actId="47"/>
        <pc:sldMkLst>
          <pc:docMk/>
          <pc:sldMk cId="1102938907" sldId="510"/>
        </pc:sldMkLst>
      </pc:sldChg>
      <pc:sldChg chg="del">
        <pc:chgData name="Wei Bai" userId="be857441-a184-4146-8eaa-0e6fb39255fd" providerId="ADAL" clId="{FD05ACA7-C1F4-40F3-A6ED-82046979EA9F}" dt="2022-11-16T15:40:40.138" v="55" actId="47"/>
        <pc:sldMkLst>
          <pc:docMk/>
          <pc:sldMk cId="2895208188" sldId="512"/>
        </pc:sldMkLst>
      </pc:sldChg>
      <pc:sldChg chg="del">
        <pc:chgData name="Wei Bai" userId="be857441-a184-4146-8eaa-0e6fb39255fd" providerId="ADAL" clId="{FD05ACA7-C1F4-40F3-A6ED-82046979EA9F}" dt="2022-11-16T15:40:41.117" v="56" actId="47"/>
        <pc:sldMkLst>
          <pc:docMk/>
          <pc:sldMk cId="1446057271" sldId="513"/>
        </pc:sldMkLst>
      </pc:sldChg>
      <pc:sldChg chg="del">
        <pc:chgData name="Wei Bai" userId="be857441-a184-4146-8eaa-0e6fb39255fd" providerId="ADAL" clId="{FD05ACA7-C1F4-40F3-A6ED-82046979EA9F}" dt="2022-11-16T15:40:41.949" v="57" actId="47"/>
        <pc:sldMkLst>
          <pc:docMk/>
          <pc:sldMk cId="4174770573" sldId="514"/>
        </pc:sldMkLst>
      </pc:sldChg>
      <pc:sldChg chg="del">
        <pc:chgData name="Wei Bai" userId="be857441-a184-4146-8eaa-0e6fb39255fd" providerId="ADAL" clId="{FD05ACA7-C1F4-40F3-A6ED-82046979EA9F}" dt="2022-11-16T15:40:42.913" v="58" actId="47"/>
        <pc:sldMkLst>
          <pc:docMk/>
          <pc:sldMk cId="2470952498" sldId="515"/>
        </pc:sldMkLst>
      </pc:sldChg>
      <pc:sldChg chg="del">
        <pc:chgData name="Wei Bai" userId="be857441-a184-4146-8eaa-0e6fb39255fd" providerId="ADAL" clId="{FD05ACA7-C1F4-40F3-A6ED-82046979EA9F}" dt="2022-11-16T15:40:43.570" v="59" actId="47"/>
        <pc:sldMkLst>
          <pc:docMk/>
          <pc:sldMk cId="3788202153" sldId="516"/>
        </pc:sldMkLst>
      </pc:sldChg>
      <pc:sldChg chg="del">
        <pc:chgData name="Wei Bai" userId="be857441-a184-4146-8eaa-0e6fb39255fd" providerId="ADAL" clId="{FD05ACA7-C1F4-40F3-A6ED-82046979EA9F}" dt="2022-11-16T15:40:45.218" v="61" actId="47"/>
        <pc:sldMkLst>
          <pc:docMk/>
          <pc:sldMk cId="3745643125" sldId="518"/>
        </pc:sldMkLst>
      </pc:sldChg>
      <pc:sldChg chg="del">
        <pc:chgData name="Wei Bai" userId="be857441-a184-4146-8eaa-0e6fb39255fd" providerId="ADAL" clId="{FD05ACA7-C1F4-40F3-A6ED-82046979EA9F}" dt="2022-11-16T15:40:46.011" v="62" actId="47"/>
        <pc:sldMkLst>
          <pc:docMk/>
          <pc:sldMk cId="991889699" sldId="519"/>
        </pc:sldMkLst>
      </pc:sldChg>
      <pc:sldChg chg="del">
        <pc:chgData name="Wei Bai" userId="be857441-a184-4146-8eaa-0e6fb39255fd" providerId="ADAL" clId="{FD05ACA7-C1F4-40F3-A6ED-82046979EA9F}" dt="2022-11-16T15:47:04.602" v="125" actId="47"/>
        <pc:sldMkLst>
          <pc:docMk/>
          <pc:sldMk cId="2009448991" sldId="538"/>
        </pc:sldMkLst>
      </pc:sldChg>
      <pc:sldChg chg="addSp delSp modSp mod">
        <pc:chgData name="Wei Bai" userId="be857441-a184-4146-8eaa-0e6fb39255fd" providerId="ADAL" clId="{FD05ACA7-C1F4-40F3-A6ED-82046979EA9F}" dt="2022-11-16T15:49:53.463" v="132" actId="1076"/>
        <pc:sldMkLst>
          <pc:docMk/>
          <pc:sldMk cId="1683557908" sldId="2087"/>
        </pc:sldMkLst>
        <pc:picChg chg="del">
          <ac:chgData name="Wei Bai" userId="be857441-a184-4146-8eaa-0e6fb39255fd" providerId="ADAL" clId="{FD05ACA7-C1F4-40F3-A6ED-82046979EA9F}" dt="2022-11-16T15:47:25.412" v="126" actId="478"/>
          <ac:picMkLst>
            <pc:docMk/>
            <pc:sldMk cId="1683557908" sldId="2087"/>
            <ac:picMk id="8" creationId="{907A7649-4496-A5D3-514E-0CC63CF8C21C}"/>
          </ac:picMkLst>
        </pc:picChg>
        <pc:picChg chg="add mod">
          <ac:chgData name="Wei Bai" userId="be857441-a184-4146-8eaa-0e6fb39255fd" providerId="ADAL" clId="{FD05ACA7-C1F4-40F3-A6ED-82046979EA9F}" dt="2022-11-16T15:49:53.463" v="132" actId="1076"/>
          <ac:picMkLst>
            <pc:docMk/>
            <pc:sldMk cId="1683557908" sldId="2087"/>
            <ac:picMk id="11" creationId="{7D2D4B81-5B47-BC4C-E62A-FF1E4B628B62}"/>
          </ac:picMkLst>
        </pc:picChg>
      </pc:sldChg>
      <pc:sldChg chg="modSp mod">
        <pc:chgData name="Wei Bai" userId="be857441-a184-4146-8eaa-0e6fb39255fd" providerId="ADAL" clId="{FD05ACA7-C1F4-40F3-A6ED-82046979EA9F}" dt="2022-11-16T15:52:24.071" v="161" actId="20577"/>
        <pc:sldMkLst>
          <pc:docMk/>
          <pc:sldMk cId="551329369" sldId="2076137564"/>
        </pc:sldMkLst>
        <pc:spChg chg="mod">
          <ac:chgData name="Wei Bai" userId="be857441-a184-4146-8eaa-0e6fb39255fd" providerId="ADAL" clId="{FD05ACA7-C1F4-40F3-A6ED-82046979EA9F}" dt="2022-11-16T15:52:24.071" v="161" actId="20577"/>
          <ac:spMkLst>
            <pc:docMk/>
            <pc:sldMk cId="551329369" sldId="2076137564"/>
            <ac:spMk id="3" creationId="{BD7F1436-F6EB-3729-8010-E3AD5807FB47}"/>
          </ac:spMkLst>
        </pc:spChg>
      </pc:sldChg>
      <pc:sldChg chg="del">
        <pc:chgData name="Wei Bai" userId="be857441-a184-4146-8eaa-0e6fb39255fd" providerId="ADAL" clId="{FD05ACA7-C1F4-40F3-A6ED-82046979EA9F}" dt="2022-11-16T15:40:22.595" v="46" actId="47"/>
        <pc:sldMkLst>
          <pc:docMk/>
          <pc:sldMk cId="2297687072" sldId="2076137568"/>
        </pc:sldMkLst>
      </pc:sldChg>
      <pc:sldChg chg="del">
        <pc:chgData name="Wei Bai" userId="be857441-a184-4146-8eaa-0e6fb39255fd" providerId="ADAL" clId="{FD05ACA7-C1F4-40F3-A6ED-82046979EA9F}" dt="2022-11-16T15:40:44.402" v="60" actId="47"/>
        <pc:sldMkLst>
          <pc:docMk/>
          <pc:sldMk cId="1617944461" sldId="2076137569"/>
        </pc:sldMkLst>
      </pc:sldChg>
      <pc:sldChg chg="addSp delSp modSp new del mod setBg">
        <pc:chgData name="Wei Bai" userId="be857441-a184-4146-8eaa-0e6fb39255fd" providerId="ADAL" clId="{FD05ACA7-C1F4-40F3-A6ED-82046979EA9F}" dt="2022-11-16T16:07:03.290" v="167" actId="47"/>
        <pc:sldMkLst>
          <pc:docMk/>
          <pc:sldMk cId="2611534706" sldId="2076137576"/>
        </pc:sldMkLst>
        <pc:spChg chg="del">
          <ac:chgData name="Wei Bai" userId="be857441-a184-4146-8eaa-0e6fb39255fd" providerId="ADAL" clId="{FD05ACA7-C1F4-40F3-A6ED-82046979EA9F}" dt="2022-11-16T15:38:57.363" v="42" actId="478"/>
          <ac:spMkLst>
            <pc:docMk/>
            <pc:sldMk cId="2611534706" sldId="2076137576"/>
            <ac:spMk id="2" creationId="{CEF64BAE-DC51-83F4-9985-3BC8D91C5944}"/>
          </ac:spMkLst>
        </pc:spChg>
        <pc:spChg chg="del">
          <ac:chgData name="Wei Bai" userId="be857441-a184-4146-8eaa-0e6fb39255fd" providerId="ADAL" clId="{FD05ACA7-C1F4-40F3-A6ED-82046979EA9F}" dt="2022-11-16T15:38:56.476" v="41" actId="478"/>
          <ac:spMkLst>
            <pc:docMk/>
            <pc:sldMk cId="2611534706" sldId="2076137576"/>
            <ac:spMk id="3" creationId="{764E705A-41CD-3D92-669E-B3E001727DB3}"/>
          </ac:spMkLst>
        </pc:spChg>
        <pc:spChg chg="mod ord">
          <ac:chgData name="Wei Bai" userId="be857441-a184-4146-8eaa-0e6fb39255fd" providerId="ADAL" clId="{FD05ACA7-C1F4-40F3-A6ED-82046979EA9F}" dt="2022-11-16T15:39:03.949" v="45" actId="26606"/>
          <ac:spMkLst>
            <pc:docMk/>
            <pc:sldMk cId="2611534706" sldId="2076137576"/>
            <ac:spMk id="4" creationId="{62876102-C5E9-8C6D-FF6B-B4AD56723D43}"/>
          </ac:spMkLst>
        </pc:spChg>
        <pc:spChg chg="add">
          <ac:chgData name="Wei Bai" userId="be857441-a184-4146-8eaa-0e6fb39255fd" providerId="ADAL" clId="{FD05ACA7-C1F4-40F3-A6ED-82046979EA9F}" dt="2022-11-16T15:39:03.949" v="45" actId="26606"/>
          <ac:spMkLst>
            <pc:docMk/>
            <pc:sldMk cId="2611534706" sldId="2076137576"/>
            <ac:spMk id="10" creationId="{42A4FC2C-047E-45A5-965D-8E1E3BF09BC6}"/>
          </ac:spMkLst>
        </pc:spChg>
        <pc:picChg chg="add del mod">
          <ac:chgData name="Wei Bai" userId="be857441-a184-4146-8eaa-0e6fb39255fd" providerId="ADAL" clId="{FD05ACA7-C1F4-40F3-A6ED-82046979EA9F}" dt="2022-11-16T16:04:21.744" v="162" actId="478"/>
          <ac:picMkLst>
            <pc:docMk/>
            <pc:sldMk cId="2611534706" sldId="2076137576"/>
            <ac:picMk id="5" creationId="{E03D572F-4D1F-CBA4-96C5-5ECE0389FB01}"/>
          </ac:picMkLst>
        </pc:picChg>
        <pc:picChg chg="add mod">
          <ac:chgData name="Wei Bai" userId="be857441-a184-4146-8eaa-0e6fb39255fd" providerId="ADAL" clId="{FD05ACA7-C1F4-40F3-A6ED-82046979EA9F}" dt="2022-11-16T16:04:33.658" v="166" actId="1076"/>
          <ac:picMkLst>
            <pc:docMk/>
            <pc:sldMk cId="2611534706" sldId="2076137576"/>
            <ac:picMk id="6" creationId="{51D5949F-C151-A066-974B-161BCF04DA27}"/>
          </ac:picMkLst>
        </pc:picChg>
      </pc:sldChg>
      <pc:sldMasterChg chg="del delSldLayout">
        <pc:chgData name="Wei Bai" userId="be857441-a184-4146-8eaa-0e6fb39255fd" providerId="ADAL" clId="{FD05ACA7-C1F4-40F3-A6ED-82046979EA9F}" dt="2022-11-16T15:40:46.011" v="62" actId="47"/>
        <pc:sldMasterMkLst>
          <pc:docMk/>
          <pc:sldMasterMk cId="1034256677" sldId="2147483720"/>
        </pc:sldMasterMkLst>
        <pc:sldLayoutChg chg="del">
          <pc:chgData name="Wei Bai" userId="be857441-a184-4146-8eaa-0e6fb39255fd" providerId="ADAL" clId="{FD05ACA7-C1F4-40F3-A6ED-82046979EA9F}" dt="2022-11-16T15:40:46.011" v="62" actId="47"/>
          <pc:sldLayoutMkLst>
            <pc:docMk/>
            <pc:sldMasterMk cId="1034256677" sldId="2147483720"/>
            <pc:sldLayoutMk cId="1938600303" sldId="2147483721"/>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758762797" sldId="2147483722"/>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2666667974" sldId="2147483723"/>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204802083" sldId="2147483724"/>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1666168851" sldId="2147483725"/>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1599463290" sldId="2147483726"/>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2192886428" sldId="2147483727"/>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3439856148" sldId="2147483728"/>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2584467064" sldId="2147483729"/>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1449207552" sldId="2147483730"/>
          </pc:sldLayoutMkLst>
        </pc:sldLayoutChg>
        <pc:sldLayoutChg chg="del">
          <pc:chgData name="Wei Bai" userId="be857441-a184-4146-8eaa-0e6fb39255fd" providerId="ADAL" clId="{FD05ACA7-C1F4-40F3-A6ED-82046979EA9F}" dt="2022-11-16T15:40:46.011" v="62" actId="47"/>
          <pc:sldLayoutMkLst>
            <pc:docMk/>
            <pc:sldMasterMk cId="1034256677" sldId="2147483720"/>
            <pc:sldLayoutMk cId="3232435539" sldId="214748373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AA454-1301-4833-AF9F-1DBAFF1280AA}" type="datetimeFigureOut">
              <a:rPr lang="en-US" smtClean="0"/>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8CEDE-AFD2-49BF-BAC4-9E0EEF813E11}" type="slidenum">
              <a:rPr lang="en-US" smtClean="0"/>
              <a:t>‹#›</a:t>
            </a:fld>
            <a:endParaRPr lang="en-US"/>
          </a:p>
        </p:txBody>
      </p:sp>
    </p:spTree>
    <p:extLst>
      <p:ext uri="{BB962C8B-B14F-4D97-AF65-F5344CB8AC3E}">
        <p14:creationId xmlns:p14="http://schemas.microsoft.com/office/powerpoint/2010/main" val="3884615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 introduction</a:t>
            </a:r>
          </a:p>
        </p:txBody>
      </p:sp>
      <p:sp>
        <p:nvSpPr>
          <p:cNvPr id="4" name="Slide Number Placeholder 3"/>
          <p:cNvSpPr>
            <a:spLocks noGrp="1"/>
          </p:cNvSpPr>
          <p:nvPr>
            <p:ph type="sldNum" sz="quarter" idx="5"/>
          </p:nvPr>
        </p:nvSpPr>
        <p:spPr/>
        <p:txBody>
          <a:bodyPr/>
          <a:lstStyle/>
          <a:p>
            <a:fld id="{097C4E6F-F82E-43D1-9721-CAB1D07FA3FD}" type="slidenum">
              <a:rPr lang="en-US" smtClean="0"/>
              <a:t>1</a:t>
            </a:fld>
            <a:endParaRPr lang="en-US"/>
          </a:p>
        </p:txBody>
      </p:sp>
    </p:spTree>
    <p:extLst>
      <p:ext uri="{BB962C8B-B14F-4D97-AF65-F5344CB8AC3E}">
        <p14:creationId xmlns:p14="http://schemas.microsoft.com/office/powerpoint/2010/main" val="95478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problems of the traditional solution?</a:t>
            </a:r>
          </a:p>
        </p:txBody>
      </p:sp>
      <p:sp>
        <p:nvSpPr>
          <p:cNvPr id="4" name="Slide Number Placeholder 3"/>
          <p:cNvSpPr>
            <a:spLocks noGrp="1"/>
          </p:cNvSpPr>
          <p:nvPr>
            <p:ph type="sldNum" sz="quarter" idx="5"/>
          </p:nvPr>
        </p:nvSpPr>
        <p:spPr/>
        <p:txBody>
          <a:bodyPr/>
          <a:lstStyle/>
          <a:p>
            <a:fld id="{5C98CEDE-AFD2-49BF-BAC4-9E0EEF813E11}" type="slidenum">
              <a:rPr lang="en-US" smtClean="0"/>
              <a:t>11</a:t>
            </a:fld>
            <a:endParaRPr lang="en-US"/>
          </a:p>
        </p:txBody>
      </p:sp>
    </p:spTree>
    <p:extLst>
      <p:ext uri="{BB962C8B-B14F-4D97-AF65-F5344CB8AC3E}">
        <p14:creationId xmlns:p14="http://schemas.microsoft.com/office/powerpoint/2010/main" val="242407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an ideal datacenter network topology look like? </a:t>
            </a:r>
          </a:p>
        </p:txBody>
      </p:sp>
      <p:sp>
        <p:nvSpPr>
          <p:cNvPr id="4" name="Slide Number Placeholder 3"/>
          <p:cNvSpPr>
            <a:spLocks noGrp="1"/>
          </p:cNvSpPr>
          <p:nvPr>
            <p:ph type="sldNum" sz="quarter" idx="5"/>
          </p:nvPr>
        </p:nvSpPr>
        <p:spPr/>
        <p:txBody>
          <a:bodyPr/>
          <a:lstStyle/>
          <a:p>
            <a:fld id="{5C98CEDE-AFD2-49BF-BAC4-9E0EEF813E11}" type="slidenum">
              <a:rPr lang="en-US" smtClean="0"/>
              <a:t>12</a:t>
            </a:fld>
            <a:endParaRPr lang="en-US"/>
          </a:p>
        </p:txBody>
      </p:sp>
    </p:spTree>
    <p:extLst>
      <p:ext uri="{BB962C8B-B14F-4D97-AF65-F5344CB8AC3E}">
        <p14:creationId xmlns:p14="http://schemas.microsoft.com/office/powerpoint/2010/main" val="354849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realize the ideal datacenter network topology, some researchers from UCSD design a network called fat tree. </a:t>
            </a:r>
          </a:p>
        </p:txBody>
      </p:sp>
      <p:sp>
        <p:nvSpPr>
          <p:cNvPr id="4" name="Slide Number Placeholder 3"/>
          <p:cNvSpPr>
            <a:spLocks noGrp="1"/>
          </p:cNvSpPr>
          <p:nvPr>
            <p:ph type="sldNum" sz="quarter" idx="5"/>
          </p:nvPr>
        </p:nvSpPr>
        <p:spPr/>
        <p:txBody>
          <a:bodyPr/>
          <a:lstStyle/>
          <a:p>
            <a:fld id="{5C98CEDE-AFD2-49BF-BAC4-9E0EEF813E11}" type="slidenum">
              <a:rPr lang="en-US" smtClean="0"/>
              <a:t>13</a:t>
            </a:fld>
            <a:endParaRPr lang="en-US"/>
          </a:p>
        </p:txBody>
      </p:sp>
    </p:spTree>
    <p:extLst>
      <p:ext uri="{BB962C8B-B14F-4D97-AF65-F5344CB8AC3E}">
        <p14:creationId xmlns:p14="http://schemas.microsoft.com/office/powerpoint/2010/main" val="3362796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a fat tree with K = 4. This means that every switch has 4 ports. There are three tiers of switches. </a:t>
            </a:r>
          </a:p>
        </p:txBody>
      </p:sp>
      <p:sp>
        <p:nvSpPr>
          <p:cNvPr id="4" name="Slide Number Placeholder 3"/>
          <p:cNvSpPr>
            <a:spLocks noGrp="1"/>
          </p:cNvSpPr>
          <p:nvPr>
            <p:ph type="sldNum" sz="quarter" idx="5"/>
          </p:nvPr>
        </p:nvSpPr>
        <p:spPr/>
        <p:txBody>
          <a:bodyPr/>
          <a:lstStyle/>
          <a:p>
            <a:fld id="{5C98CEDE-AFD2-49BF-BAC4-9E0EEF813E11}" type="slidenum">
              <a:rPr lang="en-US" smtClean="0"/>
              <a:t>14</a:t>
            </a:fld>
            <a:endParaRPr lang="en-US"/>
          </a:p>
        </p:txBody>
      </p:sp>
    </p:spTree>
    <p:extLst>
      <p:ext uri="{BB962C8B-B14F-4D97-AF65-F5344CB8AC3E}">
        <p14:creationId xmlns:p14="http://schemas.microsoft.com/office/powerpoint/2010/main" val="1746530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tree has some basic </a:t>
            </a:r>
            <a:r>
              <a:rPr lang="en-US" dirty="0" err="1"/>
              <a:t>properities</a:t>
            </a:r>
            <a:r>
              <a:rPr lang="en-US" dirty="0"/>
              <a:t>. </a:t>
            </a:r>
          </a:p>
        </p:txBody>
      </p:sp>
      <p:sp>
        <p:nvSpPr>
          <p:cNvPr id="4" name="Slide Number Placeholder 3"/>
          <p:cNvSpPr>
            <a:spLocks noGrp="1"/>
          </p:cNvSpPr>
          <p:nvPr>
            <p:ph type="sldNum" sz="quarter" idx="5"/>
          </p:nvPr>
        </p:nvSpPr>
        <p:spPr/>
        <p:txBody>
          <a:bodyPr/>
          <a:lstStyle/>
          <a:p>
            <a:fld id="{5C98CEDE-AFD2-49BF-BAC4-9E0EEF813E11}" type="slidenum">
              <a:rPr lang="en-US" smtClean="0"/>
              <a:t>15</a:t>
            </a:fld>
            <a:endParaRPr lang="en-US"/>
          </a:p>
        </p:txBody>
      </p:sp>
    </p:spTree>
    <p:extLst>
      <p:ext uri="{BB962C8B-B14F-4D97-AF65-F5344CB8AC3E}">
        <p14:creationId xmlns:p14="http://schemas.microsoft.com/office/powerpoint/2010/main" val="484381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a fat tree with K = 4. </a:t>
            </a:r>
          </a:p>
        </p:txBody>
      </p:sp>
      <p:sp>
        <p:nvSpPr>
          <p:cNvPr id="4" name="Slide Number Placeholder 3"/>
          <p:cNvSpPr>
            <a:spLocks noGrp="1"/>
          </p:cNvSpPr>
          <p:nvPr>
            <p:ph type="sldNum" sz="quarter" idx="5"/>
          </p:nvPr>
        </p:nvSpPr>
        <p:spPr/>
        <p:txBody>
          <a:bodyPr/>
          <a:lstStyle/>
          <a:p>
            <a:fld id="{5C98CEDE-AFD2-49BF-BAC4-9E0EEF813E11}" type="slidenum">
              <a:rPr lang="en-US" smtClean="0"/>
              <a:t>16</a:t>
            </a:fld>
            <a:endParaRPr lang="en-US"/>
          </a:p>
        </p:txBody>
      </p:sp>
    </p:spTree>
    <p:extLst>
      <p:ext uri="{BB962C8B-B14F-4D97-AF65-F5344CB8AC3E}">
        <p14:creationId xmlns:p14="http://schemas.microsoft.com/office/powerpoint/2010/main" val="3866993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use these paths. </a:t>
            </a:r>
          </a:p>
          <a:p>
            <a:endParaRPr lang="en-US" dirty="0"/>
          </a:p>
          <a:p>
            <a:r>
              <a:rPr lang="en-US" dirty="0"/>
              <a:t>First option ..</a:t>
            </a:r>
          </a:p>
          <a:p>
            <a:endParaRPr lang="en-US" dirty="0"/>
          </a:p>
          <a:p>
            <a:r>
              <a:rPr lang="en-US" dirty="0"/>
              <a:t>Second option is ..</a:t>
            </a:r>
          </a:p>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17</a:t>
            </a:fld>
            <a:endParaRPr lang="en-US"/>
          </a:p>
        </p:txBody>
      </p:sp>
    </p:spTree>
    <p:extLst>
      <p:ext uri="{BB962C8B-B14F-4D97-AF65-F5344CB8AC3E}">
        <p14:creationId xmlns:p14="http://schemas.microsoft.com/office/powerpoint/2010/main" val="3552884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talked several topologies, fat tree, vl2. All these topologies are static. </a:t>
            </a:r>
          </a:p>
          <a:p>
            <a:endParaRPr lang="en-US" dirty="0"/>
          </a:p>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19</a:t>
            </a:fld>
            <a:endParaRPr lang="en-US"/>
          </a:p>
        </p:txBody>
      </p:sp>
    </p:spTree>
    <p:extLst>
      <p:ext uri="{BB962C8B-B14F-4D97-AF65-F5344CB8AC3E}">
        <p14:creationId xmlns:p14="http://schemas.microsoft.com/office/powerpoint/2010/main" val="1063287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gives the topology of an Azure region. Green ones are servers. Then there are four tiers of switches, T0, T1, T2 and RH.</a:t>
            </a:r>
          </a:p>
          <a:p>
            <a:endParaRPr lang="en-US" dirty="0"/>
          </a:p>
        </p:txBody>
      </p:sp>
      <p:sp>
        <p:nvSpPr>
          <p:cNvPr id="4" name="Slide Number Placeholder 3"/>
          <p:cNvSpPr>
            <a:spLocks noGrp="1"/>
          </p:cNvSpPr>
          <p:nvPr>
            <p:ph type="sldNum" sz="quarter" idx="5"/>
          </p:nvPr>
        </p:nvSpPr>
        <p:spPr/>
        <p:txBody>
          <a:bodyPr/>
          <a:lstStyle/>
          <a:p>
            <a:fld id="{C8456A77-154B-447A-B39C-84251C22E7AF}" type="slidenum">
              <a:rPr lang="en-US" smtClean="0"/>
              <a:t>24</a:t>
            </a:fld>
            <a:endParaRPr lang="en-US"/>
          </a:p>
        </p:txBody>
      </p:sp>
    </p:spTree>
    <p:extLst>
      <p:ext uri="{BB962C8B-B14F-4D97-AF65-F5344CB8AC3E}">
        <p14:creationId xmlns:p14="http://schemas.microsoft.com/office/powerpoint/2010/main" val="4075447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11/16/2022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E3CA2AF-F0E1-4742-92B2-BF1C831DCA16}"/>
              </a:ext>
            </a:extLst>
          </p:cNvPr>
          <p:cNvSpPr>
            <a:spLocks noGrp="1"/>
          </p:cNvSpPr>
          <p:nvPr>
            <p:ph type="body" idx="1"/>
          </p:nvPr>
        </p:nvSpPr>
        <p:spPr/>
        <p:txBody>
          <a:bodyPr/>
          <a:lstStyle/>
          <a:p>
            <a:r>
              <a:rPr lang="en-US" dirty="0"/>
              <a:t>Microsoft owns and operates one of the largest global networks on the planet. This global and sophisticated architecture, spanning more than 175,000 miles of fiber, connects our datacenters and customers.  Connecting our Microsoft data centers across 61 regions and large mesh of edge-nodes placed around the world, our global network offers both the availability, capacity, and the flexibility to meet any demand. These edge-nodes, all interconnected to more than 4,600 unique Internet partners (peers) through 20,000+ connections in more than 185 locations, provide the foundation of our interconnection strategy. Our edge </a:t>
            </a:r>
            <a:r>
              <a:rPr lang="en-US" dirty="0" err="1"/>
              <a:t>PoP</a:t>
            </a:r>
            <a:r>
              <a:rPr lang="en-US" dirty="0"/>
              <a:t> expansion mission is to reach every human on the planet within 25 milliseconds. Our policy is to establish peering directly in market with the local providers and carrying the traffic across our secure global backbone network to exit close to the user so that we control the quality over as much of the path as possible.</a:t>
            </a:r>
          </a:p>
        </p:txBody>
      </p:sp>
    </p:spTree>
    <p:extLst>
      <p:ext uri="{BB962C8B-B14F-4D97-AF65-F5344CB8AC3E}">
        <p14:creationId xmlns:p14="http://schemas.microsoft.com/office/powerpoint/2010/main" val="1674213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talk about datacenters, I want to mention a few points here.</a:t>
            </a:r>
          </a:p>
        </p:txBody>
      </p:sp>
      <p:sp>
        <p:nvSpPr>
          <p:cNvPr id="4" name="Slide Number Placeholder 3"/>
          <p:cNvSpPr>
            <a:spLocks noGrp="1"/>
          </p:cNvSpPr>
          <p:nvPr>
            <p:ph type="sldNum" sz="quarter" idx="5"/>
          </p:nvPr>
        </p:nvSpPr>
        <p:spPr/>
        <p:txBody>
          <a:bodyPr/>
          <a:lstStyle/>
          <a:p>
            <a:fld id="{5C98CEDE-AFD2-49BF-BAC4-9E0EEF813E11}" type="slidenum">
              <a:rPr lang="en-US" smtClean="0"/>
              <a:t>2</a:t>
            </a:fld>
            <a:endParaRPr lang="en-US"/>
          </a:p>
        </p:txBody>
      </p:sp>
    </p:spTree>
    <p:extLst>
      <p:ext uri="{BB962C8B-B14F-4D97-AF65-F5344CB8AC3E}">
        <p14:creationId xmlns:p14="http://schemas.microsoft.com/office/powerpoint/2010/main" val="138094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953744" rtl="0" eaLnBrk="1" fontAlgn="auto" latinLnBrk="0" hangingPunct="1">
              <a:lnSpc>
                <a:spcPct val="100000"/>
              </a:lnSpc>
              <a:spcBef>
                <a:spcPts val="0"/>
              </a:spcBef>
              <a:spcAft>
                <a:spcPts val="0"/>
              </a:spcAft>
              <a:buClrTx/>
              <a:buSzTx/>
              <a:buFontTx/>
              <a:buNone/>
              <a:tabLst/>
              <a:defRPr/>
            </a:pPr>
            <a:fld id="{6D8A1414-A082-40CA-ABEA-9E910D2345FA}" type="slidenum">
              <a:rPr kumimoji="0" lang="en-US" sz="2500" b="0" i="0" u="none" strike="noStrike" kern="1200" cap="none" spc="0" normalizeH="0" baseline="0" noProof="0">
                <a:ln>
                  <a:noFill/>
                </a:ln>
                <a:solidFill>
                  <a:prstClr val="black"/>
                </a:solidFill>
                <a:effectLst/>
                <a:uLnTx/>
                <a:uFillTx/>
                <a:latin typeface="Calibri"/>
                <a:ea typeface="+mn-ea"/>
                <a:cs typeface="+mn-cs"/>
              </a:rPr>
              <a:pPr marL="0" marR="0" lvl="0" indent="0" algn="r" defTabSz="1953744" rtl="0" eaLnBrk="1" fontAlgn="auto" latinLnBrk="0" hangingPunct="1">
                <a:lnSpc>
                  <a:spcPct val="100000"/>
                </a:lnSpc>
                <a:spcBef>
                  <a:spcPts val="0"/>
                </a:spcBef>
                <a:spcAft>
                  <a:spcPts val="0"/>
                </a:spcAft>
                <a:buClrTx/>
                <a:buSzTx/>
                <a:buFontTx/>
                <a:buNone/>
                <a:tabLst/>
                <a:defRPr/>
              </a:pPr>
              <a:t>27</a:t>
            </a:fld>
            <a:endParaRPr kumimoji="0" lang="en-US" sz="25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856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29</a:t>
            </a:fld>
            <a:endParaRPr lang="en-US"/>
          </a:p>
        </p:txBody>
      </p:sp>
    </p:spTree>
    <p:extLst>
      <p:ext uri="{BB962C8B-B14F-4D97-AF65-F5344CB8AC3E}">
        <p14:creationId xmlns:p14="http://schemas.microsoft.com/office/powerpoint/2010/main" val="3023304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30</a:t>
            </a:fld>
            <a:endParaRPr lang="en-US"/>
          </a:p>
        </p:txBody>
      </p:sp>
    </p:spTree>
    <p:extLst>
      <p:ext uri="{BB962C8B-B14F-4D97-AF65-F5344CB8AC3E}">
        <p14:creationId xmlns:p14="http://schemas.microsoft.com/office/powerpoint/2010/main" val="825953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concrete policy</a:t>
            </a:r>
          </a:p>
          <a:p>
            <a:endParaRPr lang="en-US" dirty="0"/>
          </a:p>
          <a:p>
            <a:r>
              <a:rPr lang="en-US" dirty="0"/>
              <a:t>1</a:t>
            </a:r>
            <a:r>
              <a:rPr lang="en-US" baseline="30000" dirty="0"/>
              <a:t>st</a:t>
            </a:r>
            <a:r>
              <a:rPr lang="en-US" baseline="0" dirty="0"/>
              <a:t> green </a:t>
            </a:r>
            <a:r>
              <a:rPr lang="en-US" baseline="0" dirty="0" err="1"/>
              <a:t>vm</a:t>
            </a:r>
            <a:r>
              <a:rPr lang="en-US" baseline="0" dirty="0"/>
              <a:t> wants to talk to 2</a:t>
            </a:r>
            <a:r>
              <a:rPr lang="en-US" baseline="30000" dirty="0"/>
              <a:t>nd</a:t>
            </a:r>
            <a:r>
              <a:rPr lang="en-US" baseline="0" dirty="0"/>
              <a:t> green </a:t>
            </a:r>
            <a:r>
              <a:rPr lang="en-US" baseline="0" dirty="0" err="1"/>
              <a:t>vm</a:t>
            </a:r>
            <a:endParaRPr lang="en-US" baseline="0" dirty="0"/>
          </a:p>
          <a:p>
            <a:endParaRPr lang="en-US" baseline="0" dirty="0"/>
          </a:p>
          <a:p>
            <a:r>
              <a:rPr lang="en-US" baseline="0" dirty="0"/>
              <a:t>Green in own </a:t>
            </a:r>
            <a:r>
              <a:rPr lang="en-US" baseline="0" dirty="0" err="1"/>
              <a:t>addr</a:t>
            </a:r>
            <a:r>
              <a:rPr lang="en-US" baseline="0" dirty="0"/>
              <a:t> space different than that the physical network runs on</a:t>
            </a:r>
          </a:p>
          <a:p>
            <a:endParaRPr lang="en-US" baseline="0" dirty="0"/>
          </a:p>
          <a:p>
            <a:r>
              <a:rPr lang="en-US" baseline="0" dirty="0"/>
              <a:t>When packet goes out, policy lookup in the 1</a:t>
            </a:r>
            <a:r>
              <a:rPr lang="en-US" baseline="30000" dirty="0"/>
              <a:t>st</a:t>
            </a:r>
            <a:r>
              <a:rPr lang="en-US" baseline="0" dirty="0"/>
              <a:t> VM switch.    Looks up the destination address.   Encapsulates the packet, and delivers it to the 2</a:t>
            </a:r>
            <a:r>
              <a:rPr lang="en-US" baseline="30000" dirty="0"/>
              <a:t>nd</a:t>
            </a:r>
            <a:r>
              <a:rPr lang="en-US" baseline="0" dirty="0"/>
              <a:t> switch</a:t>
            </a:r>
          </a:p>
          <a:p>
            <a:endParaRPr lang="en-US" baseline="0" dirty="0"/>
          </a:p>
          <a:p>
            <a:r>
              <a:rPr lang="en-US" baseline="0" dirty="0" err="1"/>
              <a:t>Decaps</a:t>
            </a:r>
            <a:r>
              <a:rPr lang="en-US" baseline="0" dirty="0"/>
              <a:t> and delivers to the green VM</a:t>
            </a:r>
          </a:p>
          <a:p>
            <a:endParaRPr lang="en-US" baseline="0" dirty="0"/>
          </a:p>
          <a:p>
            <a:r>
              <a:rPr lang="en-US" baseline="0" dirty="0"/>
              <a:t>Just used this model to program secure intra-tenant networks on shared infrastructure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59CB0F-5F51-4821-A97A-981DE0B07B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653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35</a:t>
            </a:fld>
            <a:endParaRPr lang="en-US"/>
          </a:p>
        </p:txBody>
      </p:sp>
    </p:spTree>
    <p:extLst>
      <p:ext uri="{BB962C8B-B14F-4D97-AF65-F5344CB8AC3E}">
        <p14:creationId xmlns:p14="http://schemas.microsoft.com/office/powerpoint/2010/main" val="3296822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39</a:t>
            </a:fld>
            <a:endParaRPr lang="en-US"/>
          </a:p>
        </p:txBody>
      </p:sp>
    </p:spTree>
    <p:extLst>
      <p:ext uri="{BB962C8B-B14F-4D97-AF65-F5344CB8AC3E}">
        <p14:creationId xmlns:p14="http://schemas.microsoft.com/office/powerpoint/2010/main" val="3876124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40</a:t>
            </a:fld>
            <a:endParaRPr lang="en-US"/>
          </a:p>
        </p:txBody>
      </p:sp>
    </p:spTree>
    <p:extLst>
      <p:ext uri="{BB962C8B-B14F-4D97-AF65-F5344CB8AC3E}">
        <p14:creationId xmlns:p14="http://schemas.microsoft.com/office/powerpoint/2010/main" val="158711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basic concept of RDMA. I think many of you know DMA, direct memory access. This is a feature that allows certain hardware subsystems to access main memory independently of CPU. RDMA is essentially remote DMA that crosses different machines. </a:t>
            </a:r>
          </a:p>
          <a:p>
            <a:endParaRPr lang="en-US" dirty="0"/>
          </a:p>
          <a:p>
            <a:r>
              <a:rPr lang="en-US" dirty="0"/>
              <a:t>In this example, there are two hosts which are connected by the network. The requester application tells its NIC ‘hey, can you send data I store in local buffer A to a remote buffer B’. </a:t>
            </a:r>
          </a:p>
          <a:p>
            <a:r>
              <a:rPr lang="en-US" dirty="0"/>
              <a:t>[click]</a:t>
            </a:r>
          </a:p>
          <a:p>
            <a:r>
              <a:rPr lang="en-US" dirty="0"/>
              <a:t>The requester’s NIC fetches data from host memory using DMA without involvement of CPU, assemble data into packets, and [click] send packets to the destination NIC through the network.</a:t>
            </a:r>
          </a:p>
          <a:p>
            <a:r>
              <a:rPr lang="en-US" dirty="0"/>
              <a:t>[click]</a:t>
            </a:r>
          </a:p>
          <a:p>
            <a:r>
              <a:rPr lang="en-US" dirty="0"/>
              <a:t>Then destination NIC de-assemble packets to get data, writes data to the memory B, and tells the responder application “Hey, someone writes something to your buffer B”</a:t>
            </a:r>
          </a:p>
          <a:p>
            <a:r>
              <a:rPr lang="en-US" dirty="0"/>
              <a:t>[click]</a:t>
            </a:r>
          </a:p>
          <a:p>
            <a:r>
              <a:rPr lang="en-US" dirty="0"/>
              <a:t>This data exchange process does not involve network stack running in OS kernel, thus freeing CPU cores. Compared to OS network stack, NIC hardware can provide much lower processing latency and better throughput.</a:t>
            </a:r>
          </a:p>
        </p:txBody>
      </p:sp>
      <p:sp>
        <p:nvSpPr>
          <p:cNvPr id="4" name="Slide Number Placeholder 3"/>
          <p:cNvSpPr>
            <a:spLocks noGrp="1"/>
          </p:cNvSpPr>
          <p:nvPr>
            <p:ph type="sldNum" sz="quarter" idx="5"/>
          </p:nvPr>
        </p:nvSpPr>
        <p:spPr/>
        <p:txBody>
          <a:bodyPr/>
          <a:lstStyle/>
          <a:p>
            <a:fld id="{C8456A77-154B-447A-B39C-84251C22E7AF}" type="slidenum">
              <a:rPr lang="en-US" smtClean="0"/>
              <a:t>42</a:t>
            </a:fld>
            <a:endParaRPr lang="en-US"/>
          </a:p>
        </p:txBody>
      </p:sp>
    </p:spTree>
    <p:extLst>
      <p:ext uri="{BB962C8B-B14F-4D97-AF65-F5344CB8AC3E}">
        <p14:creationId xmlns:p14="http://schemas.microsoft.com/office/powerpoint/2010/main" val="1356689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864 servers </a:t>
            </a:r>
          </a:p>
        </p:txBody>
      </p:sp>
      <p:sp>
        <p:nvSpPr>
          <p:cNvPr id="4" name="Slide Number Placeholder 3"/>
          <p:cNvSpPr>
            <a:spLocks noGrp="1"/>
          </p:cNvSpPr>
          <p:nvPr>
            <p:ph type="sldNum" sz="quarter" idx="5"/>
          </p:nvPr>
        </p:nvSpPr>
        <p:spPr/>
        <p:txBody>
          <a:bodyPr/>
          <a:lstStyle/>
          <a:p>
            <a:fld id="{64612BD8-A54D-4F76-8FCD-E7683B25E3A3}" type="slidenum">
              <a:rPr lang="en-US" smtClean="0"/>
              <a:t>48</a:t>
            </a:fld>
            <a:endParaRPr lang="en-US"/>
          </a:p>
        </p:txBody>
      </p:sp>
    </p:spTree>
    <p:extLst>
      <p:ext uri="{BB962C8B-B14F-4D97-AF65-F5344CB8AC3E}">
        <p14:creationId xmlns:p14="http://schemas.microsoft.com/office/powerpoint/2010/main" val="1662677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51</a:t>
            </a:fld>
            <a:endParaRPr lang="en-US"/>
          </a:p>
        </p:txBody>
      </p:sp>
    </p:spTree>
    <p:extLst>
      <p:ext uri="{BB962C8B-B14F-4D97-AF65-F5344CB8AC3E}">
        <p14:creationId xmlns:p14="http://schemas.microsoft.com/office/powerpoint/2010/main" val="82210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fundamental question: what is a datacenter?</a:t>
            </a:r>
          </a:p>
        </p:txBody>
      </p:sp>
      <p:sp>
        <p:nvSpPr>
          <p:cNvPr id="4" name="Slide Number Placeholder 3"/>
          <p:cNvSpPr>
            <a:spLocks noGrp="1"/>
          </p:cNvSpPr>
          <p:nvPr>
            <p:ph type="sldNum" sz="quarter" idx="5"/>
          </p:nvPr>
        </p:nvSpPr>
        <p:spPr/>
        <p:txBody>
          <a:bodyPr/>
          <a:lstStyle/>
          <a:p>
            <a:fld id="{097C4E6F-F82E-43D1-9721-CAB1D07FA3FD}" type="slidenum">
              <a:rPr lang="en-US" smtClean="0"/>
              <a:t>3</a:t>
            </a:fld>
            <a:endParaRPr lang="en-US"/>
          </a:p>
        </p:txBody>
      </p:sp>
    </p:spTree>
    <p:extLst>
      <p:ext uri="{BB962C8B-B14F-4D97-AF65-F5344CB8AC3E}">
        <p14:creationId xmlns:p14="http://schemas.microsoft.com/office/powerpoint/2010/main" val="603392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Wikipedia, a datacenter is a facility used to house computer systems and associated components, such as power, cooling, telecommunications and storage systems. To some degree, you can think data center as a server room. But data center is super large. </a:t>
            </a:r>
          </a:p>
        </p:txBody>
      </p:sp>
      <p:sp>
        <p:nvSpPr>
          <p:cNvPr id="4" name="Slide Number Placeholder 3"/>
          <p:cNvSpPr>
            <a:spLocks noGrp="1"/>
          </p:cNvSpPr>
          <p:nvPr>
            <p:ph type="sldNum" sz="quarter" idx="5"/>
          </p:nvPr>
        </p:nvSpPr>
        <p:spPr/>
        <p:txBody>
          <a:bodyPr/>
          <a:lstStyle/>
          <a:p>
            <a:fld id="{64612BD8-A54D-4F76-8FCD-E7683B25E3A3}" type="slidenum">
              <a:rPr lang="en-US" smtClean="0"/>
              <a:t>4</a:t>
            </a:fld>
            <a:endParaRPr lang="en-US"/>
          </a:p>
        </p:txBody>
      </p:sp>
    </p:spTree>
    <p:extLst>
      <p:ext uri="{BB962C8B-B14F-4D97-AF65-F5344CB8AC3E}">
        <p14:creationId xmlns:p14="http://schemas.microsoft.com/office/powerpoint/2010/main" val="93920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5</a:t>
            </a:fld>
            <a:endParaRPr lang="en-US"/>
          </a:p>
        </p:txBody>
      </p:sp>
    </p:spTree>
    <p:extLst>
      <p:ext uri="{BB962C8B-B14F-4D97-AF65-F5344CB8AC3E}">
        <p14:creationId xmlns:p14="http://schemas.microsoft.com/office/powerpoint/2010/main" val="246860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 this figure to give you some sense of the physical size of a data center. This is an architecture rendering of one of our data center buildings. Note that we don’t really put any 747 in our data centers. But these two 747s give you some sense of how large the physical space is. A production data center can host 10s of thousands of machines. </a:t>
            </a:r>
          </a:p>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7</a:t>
            </a:fld>
            <a:endParaRPr lang="en-US"/>
          </a:p>
        </p:txBody>
      </p:sp>
    </p:spTree>
    <p:extLst>
      <p:ext uri="{BB962C8B-B14F-4D97-AF65-F5344CB8AC3E}">
        <p14:creationId xmlns:p14="http://schemas.microsoft.com/office/powerpoint/2010/main" val="4100183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trend of cloud computing and digital transformation, many companies are building a lot of data centers around the world to provide service to global users. Here I show four companies, meta, amazon, google and Microsoft. All these four companies have a significant amount of first-party workloads, for example, Facebook social networking, Amazon shopping, Google search, Bing search and Microsoft office 365. But except for meta, all the other three companies provide cloud computing services. This means that Amazon, Google and Microsoft’s data centers run a mix of first-party and third-party workloads. </a:t>
            </a:r>
          </a:p>
        </p:txBody>
      </p:sp>
      <p:sp>
        <p:nvSpPr>
          <p:cNvPr id="4" name="Slide Number Placeholder 3"/>
          <p:cNvSpPr>
            <a:spLocks noGrp="1"/>
          </p:cNvSpPr>
          <p:nvPr>
            <p:ph type="sldNum" sz="quarter" idx="5"/>
          </p:nvPr>
        </p:nvSpPr>
        <p:spPr/>
        <p:txBody>
          <a:bodyPr/>
          <a:lstStyle/>
          <a:p>
            <a:fld id="{64612BD8-A54D-4F76-8FCD-E7683B25E3A3}" type="slidenum">
              <a:rPr lang="en-US" smtClean="0"/>
              <a:t>8</a:t>
            </a:fld>
            <a:endParaRPr lang="en-US"/>
          </a:p>
        </p:txBody>
      </p:sp>
    </p:spTree>
    <p:extLst>
      <p:ext uri="{BB962C8B-B14F-4D97-AF65-F5344CB8AC3E}">
        <p14:creationId xmlns:p14="http://schemas.microsoft.com/office/powerpoint/2010/main" val="3993557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talking about the basic knowledge of datacenters, let’s move to physical networking. In datacenter context, the physical networking needs to address two key problems. </a:t>
            </a:r>
          </a:p>
        </p:txBody>
      </p:sp>
      <p:sp>
        <p:nvSpPr>
          <p:cNvPr id="4" name="Slide Number Placeholder 3"/>
          <p:cNvSpPr>
            <a:spLocks noGrp="1"/>
          </p:cNvSpPr>
          <p:nvPr>
            <p:ph type="sldNum" sz="quarter" idx="5"/>
          </p:nvPr>
        </p:nvSpPr>
        <p:spPr/>
        <p:txBody>
          <a:bodyPr/>
          <a:lstStyle/>
          <a:p>
            <a:fld id="{097C4E6F-F82E-43D1-9721-CAB1D07FA3FD}" type="slidenum">
              <a:rPr lang="en-US" smtClean="0"/>
              <a:t>9</a:t>
            </a:fld>
            <a:endParaRPr lang="en-US"/>
          </a:p>
        </p:txBody>
      </p:sp>
    </p:spTree>
    <p:extLst>
      <p:ext uri="{BB962C8B-B14F-4D97-AF65-F5344CB8AC3E}">
        <p14:creationId xmlns:p14="http://schemas.microsoft.com/office/powerpoint/2010/main" val="2505346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center network topology and architecture has become a very hot topic since 2008. At that time, I was still a high school student. This slide gives a figure of traditional DCN topology in 2008. Tens of servers are connected to a top of rack switch using 1Gbps links. Every top of rack switch is connected to an aggregation switch using a 10Gbps link. An aggregation switch can be connected to multiple core switches.</a:t>
            </a:r>
          </a:p>
        </p:txBody>
      </p:sp>
      <p:sp>
        <p:nvSpPr>
          <p:cNvPr id="4" name="Slide Number Placeholder 3"/>
          <p:cNvSpPr>
            <a:spLocks noGrp="1"/>
          </p:cNvSpPr>
          <p:nvPr>
            <p:ph type="sldNum" sz="quarter" idx="5"/>
          </p:nvPr>
        </p:nvSpPr>
        <p:spPr/>
        <p:txBody>
          <a:bodyPr/>
          <a:lstStyle/>
          <a:p>
            <a:fld id="{5C98CEDE-AFD2-49BF-BAC4-9E0EEF813E11}" type="slidenum">
              <a:rPr lang="en-US" smtClean="0"/>
              <a:t>10</a:t>
            </a:fld>
            <a:endParaRPr lang="en-US"/>
          </a:p>
        </p:txBody>
      </p:sp>
    </p:spTree>
    <p:extLst>
      <p:ext uri="{BB962C8B-B14F-4D97-AF65-F5344CB8AC3E}">
        <p14:creationId xmlns:p14="http://schemas.microsoft.com/office/powerpoint/2010/main" val="1720526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33D8-6486-ECB3-F9A1-D962591A68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31AF7-AA40-654F-C7FC-6EC752E9FE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7A455A-21E5-1275-4B0A-975D8C76B8AF}"/>
              </a:ext>
            </a:extLst>
          </p:cNvPr>
          <p:cNvSpPr>
            <a:spLocks noGrp="1"/>
          </p:cNvSpPr>
          <p:nvPr>
            <p:ph type="dt" sz="half" idx="10"/>
          </p:nvPr>
        </p:nvSpPr>
        <p:spPr/>
        <p:txBody>
          <a:bodyPr/>
          <a:lstStyle/>
          <a:p>
            <a:fld id="{99A4FA45-B46A-4501-95B1-DDFF6561D4D5}" type="datetime1">
              <a:rPr lang="en-US" smtClean="0"/>
              <a:t>11/17/2022</a:t>
            </a:fld>
            <a:endParaRPr lang="en-US"/>
          </a:p>
        </p:txBody>
      </p:sp>
      <p:sp>
        <p:nvSpPr>
          <p:cNvPr id="5" name="Footer Placeholder 4">
            <a:extLst>
              <a:ext uri="{FF2B5EF4-FFF2-40B4-BE49-F238E27FC236}">
                <a16:creationId xmlns:a16="http://schemas.microsoft.com/office/drawing/2014/main" id="{FB89337E-4F38-D113-7F0D-6342726EAA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F5B52D-12D7-0D0A-8487-78781A5D7929}"/>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385213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0A02-B760-2F0B-7A47-AF1D04224C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2A9A7A-A302-CC7E-A941-A7651CC9AF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6539C-6FBE-B606-AB56-140E546AD8A7}"/>
              </a:ext>
            </a:extLst>
          </p:cNvPr>
          <p:cNvSpPr>
            <a:spLocks noGrp="1"/>
          </p:cNvSpPr>
          <p:nvPr>
            <p:ph type="dt" sz="half" idx="10"/>
          </p:nvPr>
        </p:nvSpPr>
        <p:spPr/>
        <p:txBody>
          <a:bodyPr/>
          <a:lstStyle/>
          <a:p>
            <a:fld id="{8E5C3AD3-C010-4536-9D01-8F935ABDB2E4}" type="datetime1">
              <a:rPr lang="en-US" smtClean="0"/>
              <a:t>11/17/2022</a:t>
            </a:fld>
            <a:endParaRPr lang="en-US"/>
          </a:p>
        </p:txBody>
      </p:sp>
      <p:sp>
        <p:nvSpPr>
          <p:cNvPr id="5" name="Footer Placeholder 4">
            <a:extLst>
              <a:ext uri="{FF2B5EF4-FFF2-40B4-BE49-F238E27FC236}">
                <a16:creationId xmlns:a16="http://schemas.microsoft.com/office/drawing/2014/main" id="{47BD0884-F95A-0700-D040-199FC80FD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214D8-961A-019B-4633-5E5C41BE6626}"/>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2570292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46D366-43E9-14DC-B83B-0DB855E2EC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F93CCD-D7BA-D52E-2FCD-2E0C40CD5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E19C0-D7D7-C5BD-EA3D-939EDCFFA6C9}"/>
              </a:ext>
            </a:extLst>
          </p:cNvPr>
          <p:cNvSpPr>
            <a:spLocks noGrp="1"/>
          </p:cNvSpPr>
          <p:nvPr>
            <p:ph type="dt" sz="half" idx="10"/>
          </p:nvPr>
        </p:nvSpPr>
        <p:spPr/>
        <p:txBody>
          <a:bodyPr/>
          <a:lstStyle/>
          <a:p>
            <a:fld id="{8F95AC79-C4B5-4998-9BD1-EFC7240B6F0D}" type="datetime1">
              <a:rPr lang="en-US" smtClean="0"/>
              <a:t>11/17/2022</a:t>
            </a:fld>
            <a:endParaRPr lang="en-US"/>
          </a:p>
        </p:txBody>
      </p:sp>
      <p:sp>
        <p:nvSpPr>
          <p:cNvPr id="5" name="Footer Placeholder 4">
            <a:extLst>
              <a:ext uri="{FF2B5EF4-FFF2-40B4-BE49-F238E27FC236}">
                <a16:creationId xmlns:a16="http://schemas.microsoft.com/office/drawing/2014/main" id="{28D4084F-2EBB-22E1-E927-BF1CED84A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336BE-66EA-6987-B6CA-1B483393E514}"/>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3250231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D7BC-E49E-4A6B-9B9D-D741CAB5C222}"/>
              </a:ext>
            </a:extLst>
          </p:cNvPr>
          <p:cNvSpPr>
            <a:spLocks noGrp="1"/>
          </p:cNvSpPr>
          <p:nvPr>
            <p:ph type="ctrTitle" hasCustomPrompt="1"/>
          </p:nvPr>
        </p:nvSpPr>
        <p:spPr>
          <a:xfrm>
            <a:off x="306917" y="2407488"/>
            <a:ext cx="6688666" cy="1865697"/>
          </a:xfrm>
        </p:spPr>
        <p:txBody>
          <a:bodyPr anchor="t" anchorCtr="0">
            <a:normAutofit/>
          </a:bodyPr>
          <a:lstStyle>
            <a:lvl1pPr algn="l">
              <a:lnSpc>
                <a:spcPct val="82000"/>
              </a:lnSpc>
              <a:defRPr sz="6000" spc="0" baseline="0">
                <a:latin typeface="Segoe UI Light" panose="020B0502040204020203" pitchFamily="34" charset="0"/>
                <a:cs typeface="Segoe UI Light" panose="020B0502040204020203" pitchFamily="34" charset="0"/>
              </a:defRPr>
            </a:lvl1pPr>
          </a:lstStyle>
          <a:p>
            <a:r>
              <a:rPr lang="en-US"/>
              <a:t>Research</a:t>
            </a:r>
            <a:br>
              <a:rPr lang="en-US"/>
            </a:br>
            <a:r>
              <a:rPr lang="en-US"/>
              <a:t>Faculty Summit 2018</a:t>
            </a:r>
          </a:p>
        </p:txBody>
      </p:sp>
      <p:sp>
        <p:nvSpPr>
          <p:cNvPr id="8" name="TextBox 7">
            <a:extLst>
              <a:ext uri="{FF2B5EF4-FFF2-40B4-BE49-F238E27FC236}">
                <a16:creationId xmlns:a16="http://schemas.microsoft.com/office/drawing/2014/main" id="{750B4B53-47AE-451A-BCD3-49EB15771429}"/>
              </a:ext>
            </a:extLst>
          </p:cNvPr>
          <p:cNvSpPr txBox="1"/>
          <p:nvPr/>
        </p:nvSpPr>
        <p:spPr>
          <a:xfrm>
            <a:off x="338668" y="3929330"/>
            <a:ext cx="5070299" cy="451342"/>
          </a:xfrm>
          <a:prstGeom prst="rect">
            <a:avLst/>
          </a:prstGeom>
          <a:noFill/>
        </p:spPr>
        <p:txBody>
          <a:bodyPr wrap="none" rtlCol="0">
            <a:spAutoFit/>
          </a:bodyPr>
          <a:lstStyle/>
          <a:p>
            <a:r>
              <a:rPr lang="en-US" sz="2333" spc="75" baseline="0">
                <a:latin typeface="Segoe UI Semilight" panose="020B0402040204020203" pitchFamily="34" charset="0"/>
                <a:cs typeface="Segoe UI Semilight" panose="020B0402040204020203" pitchFamily="34" charset="0"/>
              </a:rPr>
              <a:t>Systems | Fueling future disruptions</a:t>
            </a:r>
          </a:p>
        </p:txBody>
      </p:sp>
      <p:pic>
        <p:nvPicPr>
          <p:cNvPr id="10" name="Picture 9">
            <a:extLst>
              <a:ext uri="{FF2B5EF4-FFF2-40B4-BE49-F238E27FC236}">
                <a16:creationId xmlns:a16="http://schemas.microsoft.com/office/drawing/2014/main" id="{128996D0-83D7-44D7-9FBD-438779D16869}"/>
              </a:ext>
            </a:extLst>
          </p:cNvPr>
          <p:cNvPicPr>
            <a:picLocks noChangeAspect="1"/>
          </p:cNvPicPr>
          <p:nvPr/>
        </p:nvPicPr>
        <p:blipFill rotWithShape="1">
          <a:blip r:embed="rId2"/>
          <a:srcRect l="-16715" t="-1935" r="33915" b="-2085"/>
          <a:stretch/>
        </p:blipFill>
        <p:spPr>
          <a:xfrm>
            <a:off x="6733082" y="0"/>
            <a:ext cx="5458918" cy="6858000"/>
          </a:xfrm>
          <a:prstGeom prst="rect">
            <a:avLst/>
          </a:prstGeom>
        </p:spPr>
      </p:pic>
      <p:pic>
        <p:nvPicPr>
          <p:cNvPr id="11" name="Picture 10">
            <a:extLst>
              <a:ext uri="{FF2B5EF4-FFF2-40B4-BE49-F238E27FC236}">
                <a16:creationId xmlns:a16="http://schemas.microsoft.com/office/drawing/2014/main" id="{0F80F1B7-B0B7-46CF-B7D0-B5A9BC07DEE9}"/>
              </a:ext>
            </a:extLst>
          </p:cNvPr>
          <p:cNvPicPr>
            <a:picLocks noChangeAspect="1"/>
          </p:cNvPicPr>
          <p:nvPr/>
        </p:nvPicPr>
        <p:blipFill>
          <a:blip r:embed="rId3"/>
          <a:stretch>
            <a:fillRect/>
          </a:stretch>
        </p:blipFill>
        <p:spPr>
          <a:xfrm>
            <a:off x="412750" y="381000"/>
            <a:ext cx="1210838" cy="258586"/>
          </a:xfrm>
          <a:prstGeom prst="rect">
            <a:avLst/>
          </a:prstGeom>
        </p:spPr>
      </p:pic>
    </p:spTree>
    <p:extLst>
      <p:ext uri="{BB962C8B-B14F-4D97-AF65-F5344CB8AC3E}">
        <p14:creationId xmlns:p14="http://schemas.microsoft.com/office/powerpoint/2010/main" val="390936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40DC562-5095-428E-9A33-56C6B5817AAB}"/>
              </a:ext>
            </a:extLst>
          </p:cNvPr>
          <p:cNvSpPr>
            <a:spLocks noGrp="1"/>
          </p:cNvSpPr>
          <p:nvPr>
            <p:ph type="body" sz="quarter" idx="12" hasCustomPrompt="1"/>
          </p:nvPr>
        </p:nvSpPr>
        <p:spPr>
          <a:xfrm>
            <a:off x="306917" y="1290903"/>
            <a:ext cx="2868083" cy="385498"/>
          </a:xfrm>
        </p:spPr>
        <p:txBody>
          <a:bodyPr>
            <a:normAutofit/>
          </a:bodyPr>
          <a:lstStyle>
            <a:lvl1pPr marL="0" indent="0">
              <a:buFontTx/>
              <a:buNone/>
              <a:defRPr sz="1667"/>
            </a:lvl1pPr>
          </a:lstStyle>
          <a:p>
            <a:pPr lvl="0"/>
            <a:r>
              <a:rPr lang="en-US"/>
              <a:t>Session Code: </a:t>
            </a:r>
          </a:p>
        </p:txBody>
      </p:sp>
      <p:pic>
        <p:nvPicPr>
          <p:cNvPr id="10" name="Picture 9">
            <a:extLst>
              <a:ext uri="{FF2B5EF4-FFF2-40B4-BE49-F238E27FC236}">
                <a16:creationId xmlns:a16="http://schemas.microsoft.com/office/drawing/2014/main" id="{128996D0-83D7-44D7-9FBD-438779D16869}"/>
              </a:ext>
            </a:extLst>
          </p:cNvPr>
          <p:cNvPicPr>
            <a:picLocks noChangeAspect="1"/>
          </p:cNvPicPr>
          <p:nvPr/>
        </p:nvPicPr>
        <p:blipFill rotWithShape="1">
          <a:blip r:embed="rId2"/>
          <a:srcRect l="-16715" t="-1935" r="33915" b="-2085"/>
          <a:stretch/>
        </p:blipFill>
        <p:spPr>
          <a:xfrm>
            <a:off x="6733082" y="0"/>
            <a:ext cx="5458918" cy="6858000"/>
          </a:xfrm>
          <a:prstGeom prst="rect">
            <a:avLst/>
          </a:prstGeom>
        </p:spPr>
      </p:pic>
      <p:pic>
        <p:nvPicPr>
          <p:cNvPr id="11" name="Picture 10">
            <a:extLst>
              <a:ext uri="{FF2B5EF4-FFF2-40B4-BE49-F238E27FC236}">
                <a16:creationId xmlns:a16="http://schemas.microsoft.com/office/drawing/2014/main" id="{0F80F1B7-B0B7-46CF-B7D0-B5A9BC07DEE9}"/>
              </a:ext>
            </a:extLst>
          </p:cNvPr>
          <p:cNvPicPr>
            <a:picLocks noChangeAspect="1"/>
          </p:cNvPicPr>
          <p:nvPr/>
        </p:nvPicPr>
        <p:blipFill>
          <a:blip r:embed="rId3"/>
          <a:stretch>
            <a:fillRect/>
          </a:stretch>
        </p:blipFill>
        <p:spPr>
          <a:xfrm>
            <a:off x="412750" y="381000"/>
            <a:ext cx="1210838" cy="258586"/>
          </a:xfrm>
          <a:prstGeom prst="rect">
            <a:avLst/>
          </a:prstGeom>
        </p:spPr>
      </p:pic>
      <p:sp>
        <p:nvSpPr>
          <p:cNvPr id="2" name="Title 1">
            <a:extLst>
              <a:ext uri="{FF2B5EF4-FFF2-40B4-BE49-F238E27FC236}">
                <a16:creationId xmlns:a16="http://schemas.microsoft.com/office/drawing/2014/main" id="{DE76D7BC-E49E-4A6B-9B9D-D741CAB5C222}"/>
              </a:ext>
            </a:extLst>
          </p:cNvPr>
          <p:cNvSpPr>
            <a:spLocks noGrp="1"/>
          </p:cNvSpPr>
          <p:nvPr>
            <p:ph type="ctrTitle" hasCustomPrompt="1"/>
          </p:nvPr>
        </p:nvSpPr>
        <p:spPr>
          <a:xfrm>
            <a:off x="306917" y="2407488"/>
            <a:ext cx="7076017" cy="1648045"/>
          </a:xfrm>
        </p:spPr>
        <p:txBody>
          <a:bodyPr anchor="t" anchorCtr="0">
            <a:noAutofit/>
          </a:bodyPr>
          <a:lstStyle>
            <a:lvl1pPr algn="l">
              <a:lnSpc>
                <a:spcPct val="82000"/>
              </a:lnSpc>
              <a:defRPr sz="4000" spc="0" baseline="0">
                <a:latin typeface="Segoe UI Light" panose="020B0502040204020203" pitchFamily="34" charset="0"/>
                <a:cs typeface="Segoe UI Light" panose="020B0502040204020203" pitchFamily="34" charset="0"/>
              </a:defRPr>
            </a:lvl1pPr>
          </a:lstStyle>
          <a:p>
            <a:r>
              <a:rPr lang="en-US"/>
              <a:t>Presentation title here</a:t>
            </a:r>
          </a:p>
        </p:txBody>
      </p:sp>
      <p:sp>
        <p:nvSpPr>
          <p:cNvPr id="7" name="Text Placeholder 6">
            <a:extLst>
              <a:ext uri="{FF2B5EF4-FFF2-40B4-BE49-F238E27FC236}">
                <a16:creationId xmlns:a16="http://schemas.microsoft.com/office/drawing/2014/main" id="{E7F0E214-BBEC-48CA-A81C-0BD5F6B4ABF0}"/>
              </a:ext>
            </a:extLst>
          </p:cNvPr>
          <p:cNvSpPr>
            <a:spLocks noGrp="1"/>
          </p:cNvSpPr>
          <p:nvPr>
            <p:ph type="body" sz="quarter" idx="10" hasCustomPrompt="1"/>
          </p:nvPr>
        </p:nvSpPr>
        <p:spPr>
          <a:xfrm>
            <a:off x="306917" y="4335730"/>
            <a:ext cx="6773333" cy="743793"/>
          </a:xfrm>
        </p:spPr>
        <p:txBody>
          <a:bodyPr>
            <a:noAutofit/>
          </a:bodyPr>
          <a:lstStyle>
            <a:lvl1pPr marL="0" indent="0">
              <a:buFontTx/>
              <a:buNone/>
              <a:defRPr/>
            </a:lvl1pPr>
            <a:lvl2pPr marL="0" indent="0">
              <a:buFontTx/>
              <a:buNone/>
              <a:defRPr sz="2333"/>
            </a:lvl2pPr>
            <a:lvl3pPr marL="523854" indent="0">
              <a:buFontTx/>
              <a:buNone/>
              <a:defRPr/>
            </a:lvl3pPr>
            <a:lvl4pPr marL="761970" indent="0">
              <a:buFontTx/>
              <a:buNone/>
              <a:defRPr/>
            </a:lvl4pPr>
            <a:lvl5pPr marL="1523939" indent="0">
              <a:buFontTx/>
              <a:buNone/>
              <a:defRPr/>
            </a:lvl5pPr>
          </a:lstStyle>
          <a:p>
            <a:pPr lvl="0"/>
            <a:r>
              <a:rPr lang="en-US"/>
              <a:t>Speaker Name</a:t>
            </a:r>
          </a:p>
          <a:p>
            <a:pPr lvl="1"/>
            <a:r>
              <a:rPr lang="en-US"/>
              <a:t>Title, Company or Organization</a:t>
            </a:r>
          </a:p>
        </p:txBody>
      </p:sp>
    </p:spTree>
    <p:extLst>
      <p:ext uri="{BB962C8B-B14F-4D97-AF65-F5344CB8AC3E}">
        <p14:creationId xmlns:p14="http://schemas.microsoft.com/office/powerpoint/2010/main" val="157105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_and_Bulleted_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78B4C0-8958-3B4F-8820-F73EF987A2F5}"/>
              </a:ext>
            </a:extLst>
          </p:cNvPr>
          <p:cNvSpPr/>
          <p:nvPr/>
        </p:nvSpPr>
        <p:spPr>
          <a:xfrm>
            <a:off x="0" y="5765133"/>
            <a:ext cx="12192000" cy="1092868"/>
          </a:xfrm>
          <a:prstGeom prst="rect">
            <a:avLst/>
          </a:prstGeom>
          <a:solidFill>
            <a:srgbClr val="008271"/>
          </a:solidFill>
          <a:ln>
            <a:noFill/>
          </a:ln>
          <a:effectLst/>
        </p:spPr>
        <p:style>
          <a:lnRef idx="1">
            <a:schemeClr val="accent1"/>
          </a:lnRef>
          <a:fillRef idx="3">
            <a:schemeClr val="accent1"/>
          </a:fillRef>
          <a:effectRef idx="2">
            <a:schemeClr val="accent1"/>
          </a:effectRef>
          <a:fontRef idx="minor">
            <a:schemeClr val="lt1"/>
          </a:fontRef>
        </p:style>
        <p:txBody>
          <a:bodyPr lIns="152400" tIns="152400" rIns="152400" bIns="152400" rtlCol="0" anchor="t" anchorCtr="0"/>
          <a:lstStyle/>
          <a:p>
            <a:pPr algn="l"/>
            <a:endParaRPr lang="en-US" sz="1667" baseline="0">
              <a:latin typeface="Segoe UI"/>
            </a:endParaRPr>
          </a:p>
        </p:txBody>
      </p:sp>
      <p:pic>
        <p:nvPicPr>
          <p:cNvPr id="9" name="Picture 8">
            <a:extLst>
              <a:ext uri="{FF2B5EF4-FFF2-40B4-BE49-F238E27FC236}">
                <a16:creationId xmlns:a16="http://schemas.microsoft.com/office/drawing/2014/main" id="{7EFD4D56-BE67-9343-AB2A-1C9FD57A49D6}"/>
              </a:ext>
            </a:extLst>
          </p:cNvPr>
          <p:cNvPicPr>
            <a:picLocks noChangeAspect="1"/>
          </p:cNvPicPr>
          <p:nvPr/>
        </p:nvPicPr>
        <p:blipFill rotWithShape="1">
          <a:blip r:embed="rId2"/>
          <a:srcRect l="36797" t="-18346" r="36797" b="-5380"/>
          <a:stretch/>
        </p:blipFill>
        <p:spPr>
          <a:xfrm rot="5400000">
            <a:off x="9082804" y="3754098"/>
            <a:ext cx="1098159" cy="5120233"/>
          </a:xfrm>
          <a:prstGeom prst="rect">
            <a:avLst/>
          </a:prstGeom>
        </p:spPr>
      </p:pic>
      <p:sp>
        <p:nvSpPr>
          <p:cNvPr id="11" name="Title Placeholder 1">
            <a:extLst>
              <a:ext uri="{FF2B5EF4-FFF2-40B4-BE49-F238E27FC236}">
                <a16:creationId xmlns:a16="http://schemas.microsoft.com/office/drawing/2014/main" id="{72FA846D-57E8-5D46-9134-E0C5B4C9FA7D}"/>
              </a:ext>
            </a:extLst>
          </p:cNvPr>
          <p:cNvSpPr>
            <a:spLocks noGrp="1"/>
          </p:cNvSpPr>
          <p:nvPr>
            <p:ph type="title" hasCustomPrompt="1"/>
          </p:nvPr>
        </p:nvSpPr>
        <p:spPr>
          <a:xfrm>
            <a:off x="281772" y="220980"/>
            <a:ext cx="11656228" cy="1173862"/>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24F6EE11-EC9C-4FEB-BBC8-6A6B55DB1B28}"/>
              </a:ext>
            </a:extLst>
          </p:cNvPr>
          <p:cNvSpPr>
            <a:spLocks noGrp="1"/>
          </p:cNvSpPr>
          <p:nvPr>
            <p:ph type="body" sz="quarter" idx="10"/>
          </p:nvPr>
        </p:nvSpPr>
        <p:spPr>
          <a:xfrm>
            <a:off x="297180" y="1470660"/>
            <a:ext cx="11656228" cy="4229921"/>
          </a:xfrm>
        </p:spPr>
        <p:txBody>
          <a:bodyPr/>
          <a:lstStyle>
            <a:lvl1pPr marL="238115" indent="-238115">
              <a:defRPr lang="en-US" sz="2333" kern="1200" dirty="0">
                <a:solidFill>
                  <a:schemeClr val="tx1"/>
                </a:solidFill>
                <a:latin typeface="Segoe UI Semilight" panose="020B0402040204020203" pitchFamily="34" charset="0"/>
                <a:ea typeface="+mn-ea"/>
                <a:cs typeface="Segoe UI Semilight" panose="020B0402040204020203" pitchFamily="34" charset="0"/>
              </a:defRPr>
            </a:lvl1pPr>
            <a:lvl2pPr marL="476231" indent="-238115">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marL="809593" indent="-285739">
              <a:defRPr lang="en-US" sz="1667" kern="1200" dirty="0">
                <a:solidFill>
                  <a:schemeClr val="tx1"/>
                </a:solidFill>
                <a:latin typeface="Segoe UI Semilight" panose="020B0402040204020203" pitchFamily="34" charset="0"/>
                <a:ea typeface="+mn-ea"/>
                <a:cs typeface="Segoe UI Semilight" panose="020B0402040204020203" pitchFamily="34" charset="0"/>
              </a:defRPr>
            </a:lvl3pPr>
            <a:lvl4pPr marL="857216" indent="-190492">
              <a:defRPr lang="en-US" sz="1500" kern="1200" dirty="0">
                <a:solidFill>
                  <a:schemeClr val="tx1"/>
                </a:solidFill>
                <a:latin typeface="Segoe UI Semilight" panose="020B0402040204020203" pitchFamily="34" charset="0"/>
                <a:ea typeface="+mn-ea"/>
                <a:cs typeface="Segoe UI Semilight" panose="020B0402040204020203" pitchFamily="34" charset="0"/>
              </a:defRPr>
            </a:lvl4pPr>
          </a:lstStyle>
          <a:p>
            <a:pPr marL="238115" lvl="0" indent="-238115" algn="l" defTabSz="761970" rtl="0" eaLnBrk="1" latinLnBrk="0" hangingPunct="1">
              <a:lnSpc>
                <a:spcPct val="90000"/>
              </a:lnSpc>
              <a:spcBef>
                <a:spcPts val="833"/>
              </a:spcBef>
              <a:buFont typeface="Arial" panose="020B0604020202020204" pitchFamily="34" charset="0"/>
              <a:buChar char="•"/>
            </a:pPr>
            <a:r>
              <a:rPr lang="en-US"/>
              <a:t>Edit Master text styles</a:t>
            </a:r>
          </a:p>
          <a:p>
            <a:pPr marL="238115" lvl="1" indent="-238115" algn="l" defTabSz="761970" rtl="0" eaLnBrk="1" latinLnBrk="0" hangingPunct="1">
              <a:lnSpc>
                <a:spcPct val="90000"/>
              </a:lnSpc>
              <a:spcBef>
                <a:spcPts val="833"/>
              </a:spcBef>
              <a:buFont typeface="Arial" panose="020B0604020202020204" pitchFamily="34" charset="0"/>
              <a:buChar char="•"/>
            </a:pPr>
            <a:r>
              <a:rPr lang="en-US"/>
              <a:t>Second level</a:t>
            </a:r>
          </a:p>
          <a:p>
            <a:pPr marL="238115" lvl="2" indent="-238115" algn="l" defTabSz="761970" rtl="0" eaLnBrk="1" latinLnBrk="0" hangingPunct="1">
              <a:lnSpc>
                <a:spcPct val="90000"/>
              </a:lnSpc>
              <a:spcBef>
                <a:spcPts val="833"/>
              </a:spcBef>
              <a:buFont typeface="Arial" panose="020B0604020202020204" pitchFamily="34" charset="0"/>
              <a:buChar char="•"/>
            </a:pPr>
            <a:r>
              <a:rPr lang="en-US"/>
              <a:t>Third level</a:t>
            </a:r>
          </a:p>
          <a:p>
            <a:pPr marL="238115" lvl="3" indent="-238115" algn="l" defTabSz="761970" rtl="0" eaLnBrk="1" latinLnBrk="0" hangingPunct="1">
              <a:lnSpc>
                <a:spcPct val="90000"/>
              </a:lnSpc>
              <a:spcBef>
                <a:spcPts val="833"/>
              </a:spcBef>
              <a:buFont typeface="Arial" panose="020B0604020202020204" pitchFamily="34" charset="0"/>
              <a:buChar char="•"/>
            </a:pPr>
            <a:r>
              <a:rPr lang="en-US"/>
              <a:t>Fourth level</a:t>
            </a:r>
          </a:p>
        </p:txBody>
      </p:sp>
      <p:sp>
        <p:nvSpPr>
          <p:cNvPr id="4" name="Text Placeholder 3">
            <a:extLst>
              <a:ext uri="{FF2B5EF4-FFF2-40B4-BE49-F238E27FC236}">
                <a16:creationId xmlns:a16="http://schemas.microsoft.com/office/drawing/2014/main" id="{280F7568-EBFB-400A-96FB-70F3ADACECC1}"/>
              </a:ext>
            </a:extLst>
          </p:cNvPr>
          <p:cNvSpPr>
            <a:spLocks noGrp="1"/>
          </p:cNvSpPr>
          <p:nvPr>
            <p:ph type="body" sz="quarter" idx="11"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6" name="Text Placeholder 5">
            <a:extLst>
              <a:ext uri="{FF2B5EF4-FFF2-40B4-BE49-F238E27FC236}">
                <a16:creationId xmlns:a16="http://schemas.microsoft.com/office/drawing/2014/main" id="{9468DBD3-B907-4328-88BE-94C02275A3D8}"/>
              </a:ext>
            </a:extLst>
          </p:cNvPr>
          <p:cNvSpPr>
            <a:spLocks noGrp="1"/>
          </p:cNvSpPr>
          <p:nvPr>
            <p:ph type="body" sz="quarter" idx="12"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953818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_and_non-bulleted_tex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B0E4070-A431-BB4A-A6A6-854C4C98FCA1}"/>
              </a:ext>
            </a:extLst>
          </p:cNvPr>
          <p:cNvSpPr>
            <a:spLocks noGrp="1"/>
          </p:cNvSpPr>
          <p:nvPr>
            <p:ph type="title" hasCustomPrompt="1"/>
          </p:nvPr>
        </p:nvSpPr>
        <p:spPr>
          <a:xfrm>
            <a:off x="281940" y="220980"/>
            <a:ext cx="11581666"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1E07198F-A9F1-4E89-98A0-603926DEF5D7}"/>
              </a:ext>
            </a:extLst>
          </p:cNvPr>
          <p:cNvSpPr>
            <a:spLocks noGrp="1"/>
          </p:cNvSpPr>
          <p:nvPr>
            <p:ph type="body" sz="quarter" idx="11"/>
          </p:nvPr>
        </p:nvSpPr>
        <p:spPr>
          <a:xfrm>
            <a:off x="297180" y="1470660"/>
            <a:ext cx="11661878" cy="4293315"/>
          </a:xfrm>
        </p:spPr>
        <p:txBody>
          <a:bodyPr/>
          <a:lstStyle>
            <a:lvl1pPr marL="0" indent="0">
              <a:buFontTx/>
              <a:buNone/>
              <a:defRPr/>
            </a:lvl1pPr>
            <a:lvl2pPr marL="291030" indent="0">
              <a:buFontTx/>
              <a:buNone/>
              <a:defRPr/>
            </a:lvl2pPr>
            <a:lvl3pPr marL="571477" indent="0">
              <a:buFontTx/>
              <a:buNone/>
              <a:defRPr/>
            </a:lvl3pPr>
            <a:lvl4pPr marL="862507" indent="0">
              <a:buFontTx/>
              <a:buNone/>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Rectangle 10">
            <a:extLst>
              <a:ext uri="{FF2B5EF4-FFF2-40B4-BE49-F238E27FC236}">
                <a16:creationId xmlns:a16="http://schemas.microsoft.com/office/drawing/2014/main" id="{FFEE9EA8-94DA-4CC5-A40C-4B3D59746E77}"/>
              </a:ext>
            </a:extLst>
          </p:cNvPr>
          <p:cNvSpPr/>
          <p:nvPr/>
        </p:nvSpPr>
        <p:spPr>
          <a:xfrm>
            <a:off x="0" y="5765133"/>
            <a:ext cx="12192000" cy="1092868"/>
          </a:xfrm>
          <a:prstGeom prst="rect">
            <a:avLst/>
          </a:prstGeom>
          <a:solidFill>
            <a:srgbClr val="008271"/>
          </a:solidFill>
          <a:ln>
            <a:noFill/>
          </a:ln>
          <a:effectLst/>
        </p:spPr>
        <p:style>
          <a:lnRef idx="1">
            <a:schemeClr val="accent1"/>
          </a:lnRef>
          <a:fillRef idx="3">
            <a:schemeClr val="accent1"/>
          </a:fillRef>
          <a:effectRef idx="2">
            <a:schemeClr val="accent1"/>
          </a:effectRef>
          <a:fontRef idx="minor">
            <a:schemeClr val="lt1"/>
          </a:fontRef>
        </p:style>
        <p:txBody>
          <a:bodyPr lIns="152400" tIns="152400" rIns="152400" bIns="152400" rtlCol="0" anchor="t" anchorCtr="0"/>
          <a:lstStyle/>
          <a:p>
            <a:pPr lvl="0"/>
            <a:endParaRPr lang="en-US" sz="1667" baseline="0">
              <a:latin typeface="Segoe UI"/>
            </a:endParaRPr>
          </a:p>
        </p:txBody>
      </p:sp>
      <p:pic>
        <p:nvPicPr>
          <p:cNvPr id="12" name="Picture 11">
            <a:extLst>
              <a:ext uri="{FF2B5EF4-FFF2-40B4-BE49-F238E27FC236}">
                <a16:creationId xmlns:a16="http://schemas.microsoft.com/office/drawing/2014/main" id="{FB1A3E98-927B-4847-8C98-B72016A83AD4}"/>
              </a:ext>
            </a:extLst>
          </p:cNvPr>
          <p:cNvPicPr>
            <a:picLocks noChangeAspect="1"/>
          </p:cNvPicPr>
          <p:nvPr/>
        </p:nvPicPr>
        <p:blipFill rotWithShape="1">
          <a:blip r:embed="rId2"/>
          <a:srcRect l="36797" t="-18346" r="36797" b="-5380"/>
          <a:stretch/>
        </p:blipFill>
        <p:spPr>
          <a:xfrm rot="5400000">
            <a:off x="9082804" y="3754098"/>
            <a:ext cx="1098159" cy="5120233"/>
          </a:xfrm>
          <a:prstGeom prst="rect">
            <a:avLst/>
          </a:prstGeom>
        </p:spPr>
      </p:pic>
      <p:sp>
        <p:nvSpPr>
          <p:cNvPr id="7" name="Text Placeholder 3">
            <a:extLst>
              <a:ext uri="{FF2B5EF4-FFF2-40B4-BE49-F238E27FC236}">
                <a16:creationId xmlns:a16="http://schemas.microsoft.com/office/drawing/2014/main" id="{8968B715-8419-47A8-88DA-4547353EF9A1}"/>
              </a:ext>
            </a:extLst>
          </p:cNvPr>
          <p:cNvSpPr>
            <a:spLocks noGrp="1"/>
          </p:cNvSpPr>
          <p:nvPr>
            <p:ph type="body" sz="quarter" idx="12"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8" name="Text Placeholder 5">
            <a:extLst>
              <a:ext uri="{FF2B5EF4-FFF2-40B4-BE49-F238E27FC236}">
                <a16:creationId xmlns:a16="http://schemas.microsoft.com/office/drawing/2014/main" id="{2A4A78C1-A5C3-4FE8-868B-0C5D14198FBD}"/>
              </a:ext>
            </a:extLst>
          </p:cNvPr>
          <p:cNvSpPr>
            <a:spLocks noGrp="1"/>
          </p:cNvSpPr>
          <p:nvPr>
            <p:ph type="body" sz="quarter" idx="13"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635379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_and_Bulleted_text_no_banner">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2FA846D-57E8-5D46-9134-E0C5B4C9FA7D}"/>
              </a:ext>
            </a:extLst>
          </p:cNvPr>
          <p:cNvSpPr>
            <a:spLocks noGrp="1"/>
          </p:cNvSpPr>
          <p:nvPr>
            <p:ph type="title" hasCustomPrompt="1"/>
          </p:nvPr>
        </p:nvSpPr>
        <p:spPr>
          <a:xfrm>
            <a:off x="281772" y="220980"/>
            <a:ext cx="11568297"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24F6EE11-EC9C-4FEB-BBC8-6A6B55DB1B28}"/>
              </a:ext>
            </a:extLst>
          </p:cNvPr>
          <p:cNvSpPr>
            <a:spLocks noGrp="1"/>
          </p:cNvSpPr>
          <p:nvPr>
            <p:ph type="body" sz="quarter" idx="10"/>
          </p:nvPr>
        </p:nvSpPr>
        <p:spPr>
          <a:xfrm>
            <a:off x="297180" y="1470660"/>
            <a:ext cx="11656228" cy="5011973"/>
          </a:xfrm>
        </p:spPr>
        <p:txBody>
          <a:bodyPr/>
          <a:lstStyle>
            <a:lvl4pPr>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33187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_with_Bann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EE9EA8-94DA-4CC5-A40C-4B3D59746E77}"/>
              </a:ext>
            </a:extLst>
          </p:cNvPr>
          <p:cNvSpPr/>
          <p:nvPr/>
        </p:nvSpPr>
        <p:spPr>
          <a:xfrm>
            <a:off x="0" y="5765133"/>
            <a:ext cx="12192000" cy="1092868"/>
          </a:xfrm>
          <a:prstGeom prst="rect">
            <a:avLst/>
          </a:prstGeom>
          <a:solidFill>
            <a:srgbClr val="008271"/>
          </a:solidFill>
          <a:ln>
            <a:noFill/>
          </a:ln>
          <a:effectLst/>
        </p:spPr>
        <p:style>
          <a:lnRef idx="1">
            <a:schemeClr val="accent1"/>
          </a:lnRef>
          <a:fillRef idx="3">
            <a:schemeClr val="accent1"/>
          </a:fillRef>
          <a:effectRef idx="2">
            <a:schemeClr val="accent1"/>
          </a:effectRef>
          <a:fontRef idx="minor">
            <a:schemeClr val="lt1"/>
          </a:fontRef>
        </p:style>
        <p:txBody>
          <a:bodyPr lIns="152400" tIns="152400" rIns="152400" bIns="152400" rtlCol="0" anchor="t" anchorCtr="0"/>
          <a:lstStyle/>
          <a:p>
            <a:pPr lvl="0"/>
            <a:endParaRPr lang="en-US" sz="1667" baseline="0">
              <a:latin typeface="Segoe UI"/>
            </a:endParaRPr>
          </a:p>
        </p:txBody>
      </p:sp>
      <p:pic>
        <p:nvPicPr>
          <p:cNvPr id="12" name="Picture 11">
            <a:extLst>
              <a:ext uri="{FF2B5EF4-FFF2-40B4-BE49-F238E27FC236}">
                <a16:creationId xmlns:a16="http://schemas.microsoft.com/office/drawing/2014/main" id="{FB1A3E98-927B-4847-8C98-B72016A83AD4}"/>
              </a:ext>
            </a:extLst>
          </p:cNvPr>
          <p:cNvPicPr>
            <a:picLocks noChangeAspect="1"/>
          </p:cNvPicPr>
          <p:nvPr/>
        </p:nvPicPr>
        <p:blipFill rotWithShape="1">
          <a:blip r:embed="rId2"/>
          <a:srcRect l="36797" t="-18346" r="36797" b="-5380"/>
          <a:stretch/>
        </p:blipFill>
        <p:spPr>
          <a:xfrm rot="5400000">
            <a:off x="9082804" y="3754098"/>
            <a:ext cx="1098159" cy="5120233"/>
          </a:xfrm>
          <a:prstGeom prst="rect">
            <a:avLst/>
          </a:prstGeom>
        </p:spPr>
      </p:pic>
      <p:sp>
        <p:nvSpPr>
          <p:cNvPr id="5" name="Text Placeholder 3">
            <a:extLst>
              <a:ext uri="{FF2B5EF4-FFF2-40B4-BE49-F238E27FC236}">
                <a16:creationId xmlns:a16="http://schemas.microsoft.com/office/drawing/2014/main" id="{7B4FFAB6-8F99-4C94-B8E2-BC3DF92C986B}"/>
              </a:ext>
            </a:extLst>
          </p:cNvPr>
          <p:cNvSpPr>
            <a:spLocks noGrp="1"/>
          </p:cNvSpPr>
          <p:nvPr>
            <p:ph type="body" sz="quarter" idx="11"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6" name="Text Placeholder 5">
            <a:extLst>
              <a:ext uri="{FF2B5EF4-FFF2-40B4-BE49-F238E27FC236}">
                <a16:creationId xmlns:a16="http://schemas.microsoft.com/office/drawing/2014/main" id="{CAA988B6-CB68-432D-AE2E-253A590BD2C0}"/>
              </a:ext>
            </a:extLst>
          </p:cNvPr>
          <p:cNvSpPr>
            <a:spLocks noGrp="1"/>
          </p:cNvSpPr>
          <p:nvPr>
            <p:ph type="body" sz="quarter" idx="12"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639796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_and_non-bulleted_text_no_banner">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B0E4070-A431-BB4A-A6A6-854C4C98FCA1}"/>
              </a:ext>
            </a:extLst>
          </p:cNvPr>
          <p:cNvSpPr>
            <a:spLocks noGrp="1"/>
          </p:cNvSpPr>
          <p:nvPr>
            <p:ph type="title" hasCustomPrompt="1"/>
          </p:nvPr>
        </p:nvSpPr>
        <p:spPr>
          <a:xfrm>
            <a:off x="281940" y="220980"/>
            <a:ext cx="11581666"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1E07198F-A9F1-4E89-98A0-603926DEF5D7}"/>
              </a:ext>
            </a:extLst>
          </p:cNvPr>
          <p:cNvSpPr>
            <a:spLocks noGrp="1"/>
          </p:cNvSpPr>
          <p:nvPr>
            <p:ph type="body" sz="quarter" idx="11"/>
          </p:nvPr>
        </p:nvSpPr>
        <p:spPr>
          <a:xfrm>
            <a:off x="297180" y="1470660"/>
            <a:ext cx="11661878" cy="4998675"/>
          </a:xfrm>
        </p:spPr>
        <p:txBody>
          <a:bodyPr/>
          <a:lstStyle>
            <a:lvl1pPr marL="0" indent="0">
              <a:buFontTx/>
              <a:buNone/>
              <a:defRPr/>
            </a:lvl1pPr>
            <a:lvl2pPr marL="291030" indent="0">
              <a:buFontTx/>
              <a:buNone/>
              <a:defRPr/>
            </a:lvl2pPr>
            <a:lvl3pPr marL="571477" indent="0">
              <a:buFontTx/>
              <a:buNone/>
              <a:defRPr/>
            </a:lvl3pPr>
            <a:lvl4pPr marL="862507" indent="0">
              <a:buFontTx/>
              <a:buNone/>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0393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_Accent_1">
    <p:bg>
      <p:bgPr>
        <a:solidFill>
          <a:srgbClr val="00827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171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6CAE-28D6-7EAF-D64B-306C8BCAA6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1EB69D-DEF6-5F36-347A-D98A54D841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C430E-9DB8-1439-5273-13D79613722C}"/>
              </a:ext>
            </a:extLst>
          </p:cNvPr>
          <p:cNvSpPr>
            <a:spLocks noGrp="1"/>
          </p:cNvSpPr>
          <p:nvPr>
            <p:ph type="dt" sz="half" idx="10"/>
          </p:nvPr>
        </p:nvSpPr>
        <p:spPr/>
        <p:txBody>
          <a:bodyPr/>
          <a:lstStyle/>
          <a:p>
            <a:fld id="{A71208C7-BF56-4FD5-8B4B-D7CC64EA1868}" type="datetime1">
              <a:rPr lang="en-US" smtClean="0"/>
              <a:t>11/17/2022</a:t>
            </a:fld>
            <a:endParaRPr lang="en-US"/>
          </a:p>
        </p:txBody>
      </p:sp>
      <p:sp>
        <p:nvSpPr>
          <p:cNvPr id="5" name="Footer Placeholder 4">
            <a:extLst>
              <a:ext uri="{FF2B5EF4-FFF2-40B4-BE49-F238E27FC236}">
                <a16:creationId xmlns:a16="http://schemas.microsoft.com/office/drawing/2014/main" id="{322AFD1E-D068-3C55-39D3-AC980B814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83524-C6D6-860A-7DFB-C3018A922BB5}"/>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2322696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_Accent_2">
    <p:bg>
      <p:bgPr>
        <a:solidFill>
          <a:srgbClr val="004B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811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_Accent_3">
    <p:bg>
      <p:bgPr>
        <a:solidFill>
          <a:srgbClr val="0078D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97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ransition_slide_1">
    <p:bg>
      <p:bgPr>
        <a:solidFill>
          <a:srgbClr val="002050"/>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107FF86C-FB86-584E-8B5F-FEA9C3B5CBE6}"/>
              </a:ext>
            </a:extLst>
          </p:cNvPr>
          <p:cNvSpPr>
            <a:spLocks noGrp="1"/>
          </p:cNvSpPr>
          <p:nvPr>
            <p:ph type="body" sz="quarter" idx="10" hasCustomPrompt="1"/>
          </p:nvPr>
        </p:nvSpPr>
        <p:spPr>
          <a:xfrm>
            <a:off x="254000" y="3743877"/>
            <a:ext cx="10776263" cy="1037167"/>
          </a:xfrm>
        </p:spPr>
        <p:txBody>
          <a:bodyPr lIns="182880" tIns="0" rIns="182880" bIns="0">
            <a:normAutofit/>
          </a:bodyPr>
          <a:lstStyle>
            <a:lvl1pPr marL="0" indent="0">
              <a:buNone/>
              <a:defRPr sz="2500" b="0" i="0" baseline="0">
                <a:solidFill>
                  <a:schemeClr val="bg1"/>
                </a:solidFill>
                <a:latin typeface="Segoe Pro Light"/>
                <a:cs typeface="Segoe Pro Light"/>
              </a:defRPr>
            </a:lvl1pPr>
          </a:lstStyle>
          <a:p>
            <a:pPr lvl="0"/>
            <a:r>
              <a:rPr lang="en-US"/>
              <a:t>Subhead can go here</a:t>
            </a:r>
          </a:p>
        </p:txBody>
      </p:sp>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Transition slide option 1</a:t>
            </a:r>
          </a:p>
        </p:txBody>
      </p:sp>
    </p:spTree>
    <p:extLst>
      <p:ext uri="{BB962C8B-B14F-4D97-AF65-F5344CB8AC3E}">
        <p14:creationId xmlns:p14="http://schemas.microsoft.com/office/powerpoint/2010/main" val="44550171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ransition_Slide_2">
    <p:bg>
      <p:bgPr>
        <a:solidFill>
          <a:srgbClr val="008271"/>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107FF86C-FB86-584E-8B5F-FEA9C3B5CBE6}"/>
              </a:ext>
            </a:extLst>
          </p:cNvPr>
          <p:cNvSpPr>
            <a:spLocks noGrp="1"/>
          </p:cNvSpPr>
          <p:nvPr>
            <p:ph type="body" sz="quarter" idx="10" hasCustomPrompt="1"/>
          </p:nvPr>
        </p:nvSpPr>
        <p:spPr>
          <a:xfrm>
            <a:off x="254000" y="3743877"/>
            <a:ext cx="10776263" cy="1037167"/>
          </a:xfrm>
        </p:spPr>
        <p:txBody>
          <a:bodyPr lIns="182880" tIns="0" rIns="182880" bIns="0">
            <a:normAutofit/>
          </a:bodyPr>
          <a:lstStyle>
            <a:lvl1pPr marL="0" indent="0">
              <a:buNone/>
              <a:defRPr sz="2500" b="0" i="0" baseline="0">
                <a:solidFill>
                  <a:schemeClr val="bg1"/>
                </a:solidFill>
                <a:latin typeface="Segoe Pro Light"/>
                <a:cs typeface="Segoe Pro Light"/>
              </a:defRPr>
            </a:lvl1pPr>
          </a:lstStyle>
          <a:p>
            <a:pPr lvl="0"/>
            <a:r>
              <a:rPr lang="en-US"/>
              <a:t>Subhead can go here</a:t>
            </a:r>
          </a:p>
        </p:txBody>
      </p:sp>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Transition slide option 2</a:t>
            </a:r>
          </a:p>
        </p:txBody>
      </p:sp>
    </p:spTree>
    <p:extLst>
      <p:ext uri="{BB962C8B-B14F-4D97-AF65-F5344CB8AC3E}">
        <p14:creationId xmlns:p14="http://schemas.microsoft.com/office/powerpoint/2010/main" val="266408625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ansition_Slide_3">
    <p:bg>
      <p:bgPr>
        <a:solidFill>
          <a:srgbClr val="0078D6"/>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107FF86C-FB86-584E-8B5F-FEA9C3B5CBE6}"/>
              </a:ext>
            </a:extLst>
          </p:cNvPr>
          <p:cNvSpPr>
            <a:spLocks noGrp="1"/>
          </p:cNvSpPr>
          <p:nvPr>
            <p:ph type="body" sz="quarter" idx="10" hasCustomPrompt="1"/>
          </p:nvPr>
        </p:nvSpPr>
        <p:spPr>
          <a:xfrm>
            <a:off x="254000" y="3743877"/>
            <a:ext cx="10776263" cy="1037167"/>
          </a:xfrm>
        </p:spPr>
        <p:txBody>
          <a:bodyPr lIns="182880" tIns="0" rIns="182880" bIns="0">
            <a:normAutofit/>
          </a:bodyPr>
          <a:lstStyle>
            <a:lvl1pPr marL="0" indent="0">
              <a:buNone/>
              <a:defRPr sz="2500" b="0" i="0" baseline="0">
                <a:solidFill>
                  <a:schemeClr val="bg1"/>
                </a:solidFill>
                <a:latin typeface="Segoe Pro Light"/>
                <a:cs typeface="Segoe Pro Light"/>
              </a:defRPr>
            </a:lvl1pPr>
          </a:lstStyle>
          <a:p>
            <a:pPr lvl="0"/>
            <a:r>
              <a:rPr lang="en-US"/>
              <a:t>Subhead can go here</a:t>
            </a:r>
          </a:p>
        </p:txBody>
      </p:sp>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Transition slide option 3</a:t>
            </a:r>
          </a:p>
        </p:txBody>
      </p:sp>
    </p:spTree>
    <p:extLst>
      <p:ext uri="{BB962C8B-B14F-4D97-AF65-F5344CB8AC3E}">
        <p14:creationId xmlns:p14="http://schemas.microsoft.com/office/powerpoint/2010/main" val="209565687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ank_you">
    <p:bg>
      <p:bgPr>
        <a:solidFill>
          <a:srgbClr val="002050"/>
        </a:solidFill>
        <a:effectLst/>
      </p:bgPr>
    </p:bg>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Thank you</a:t>
            </a:r>
          </a:p>
        </p:txBody>
      </p:sp>
    </p:spTree>
    <p:extLst>
      <p:ext uri="{BB962C8B-B14F-4D97-AF65-F5344CB8AC3E}">
        <p14:creationId xmlns:p14="http://schemas.microsoft.com/office/powerpoint/2010/main" val="367448506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randing_Slid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09E53EC2-893F-4A2C-9092-A3C5B651928F}"/>
              </a:ext>
            </a:extLst>
          </p:cNvPr>
          <p:cNvSpPr txBox="1">
            <a:spLocks noChangeArrowheads="1"/>
          </p:cNvSpPr>
          <p:nvPr/>
        </p:nvSpPr>
        <p:spPr bwMode="blackWhite">
          <a:xfrm>
            <a:off x="412751" y="6371468"/>
            <a:ext cx="2178050"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 Copyright Microsoft Corporation. All rights reserved. </a:t>
            </a:r>
          </a:p>
        </p:txBody>
      </p:sp>
      <p:pic>
        <p:nvPicPr>
          <p:cNvPr id="5" name="Picture 4">
            <a:extLst>
              <a:ext uri="{FF2B5EF4-FFF2-40B4-BE49-F238E27FC236}">
                <a16:creationId xmlns:a16="http://schemas.microsoft.com/office/drawing/2014/main" id="{C65D0082-E53E-4028-9250-6CC829C6A06B}"/>
              </a:ext>
            </a:extLst>
          </p:cNvPr>
          <p:cNvPicPr>
            <a:picLocks noChangeAspect="1"/>
          </p:cNvPicPr>
          <p:nvPr/>
        </p:nvPicPr>
        <p:blipFill>
          <a:blip r:embed="rId2"/>
          <a:stretch>
            <a:fillRect/>
          </a:stretch>
        </p:blipFill>
        <p:spPr>
          <a:xfrm>
            <a:off x="412750" y="381000"/>
            <a:ext cx="1210838" cy="258586"/>
          </a:xfrm>
          <a:prstGeom prst="rect">
            <a:avLst/>
          </a:prstGeom>
        </p:spPr>
      </p:pic>
    </p:spTree>
    <p:extLst>
      <p:ext uri="{BB962C8B-B14F-4D97-AF65-F5344CB8AC3E}">
        <p14:creationId xmlns:p14="http://schemas.microsoft.com/office/powerpoint/2010/main" val="11698264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0628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6962-6E71-408A-A202-685708FA9A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173902-09C8-46A4-ABF5-699EFEBE3F9B}"/>
              </a:ext>
            </a:extLst>
          </p:cNvPr>
          <p:cNvSpPr>
            <a:spLocks noGrp="1"/>
          </p:cNvSpPr>
          <p:nvPr>
            <p:ph type="dt" sz="half" idx="10"/>
          </p:nvPr>
        </p:nvSpPr>
        <p:spPr/>
        <p:txBody>
          <a:bodyPr/>
          <a:lstStyle/>
          <a:p>
            <a:fld id="{5C8C2BDD-307D-4465-9A0C-382A938A5E14}" type="datetime1">
              <a:rPr lang="en-US" smtClean="0"/>
              <a:t>11/17/2022</a:t>
            </a:fld>
            <a:endParaRPr lang="en-US"/>
          </a:p>
        </p:txBody>
      </p:sp>
      <p:sp>
        <p:nvSpPr>
          <p:cNvPr id="4" name="Footer Placeholder 3">
            <a:extLst>
              <a:ext uri="{FF2B5EF4-FFF2-40B4-BE49-F238E27FC236}">
                <a16:creationId xmlns:a16="http://schemas.microsoft.com/office/drawing/2014/main" id="{F4BB9CDA-1A37-4400-9587-895805DB5F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215DFE-DEB1-4696-BC9F-8BDF28378D31}"/>
              </a:ext>
            </a:extLst>
          </p:cNvPr>
          <p:cNvSpPr>
            <a:spLocks noGrp="1"/>
          </p:cNvSpPr>
          <p:nvPr>
            <p:ph type="sldNum" sz="quarter" idx="12"/>
          </p:nvPr>
        </p:nvSpPr>
        <p:spPr/>
        <p:txBody>
          <a:bodyPr/>
          <a:lstStyle/>
          <a:p>
            <a:fld id="{26F24BA5-F0EF-423C-A6F3-03ADE677CF82}" type="slidenum">
              <a:rPr lang="en-US" smtClean="0"/>
              <a:t>‹#›</a:t>
            </a:fld>
            <a:endParaRPr lang="en-US"/>
          </a:p>
        </p:txBody>
      </p:sp>
    </p:spTree>
    <p:extLst>
      <p:ext uri="{BB962C8B-B14F-4D97-AF65-F5344CB8AC3E}">
        <p14:creationId xmlns:p14="http://schemas.microsoft.com/office/powerpoint/2010/main" val="2850971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7538-1476-45EB-9F48-5CCC16CB1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D43FCC-2458-4D59-8692-28ECCDFC8D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281D2-2A11-4BCB-8FEF-EC85E7AD498F}"/>
              </a:ext>
            </a:extLst>
          </p:cNvPr>
          <p:cNvSpPr>
            <a:spLocks noGrp="1"/>
          </p:cNvSpPr>
          <p:nvPr>
            <p:ph type="dt" sz="half" idx="10"/>
          </p:nvPr>
        </p:nvSpPr>
        <p:spPr/>
        <p:txBody>
          <a:bodyPr/>
          <a:lstStyle/>
          <a:p>
            <a:fld id="{D5C52778-5727-406B-B54D-8DB1DB05966D}" type="datetime1">
              <a:rPr lang="en-US" smtClean="0"/>
              <a:t>11/17/2022</a:t>
            </a:fld>
            <a:endParaRPr lang="en-US"/>
          </a:p>
        </p:txBody>
      </p:sp>
      <p:sp>
        <p:nvSpPr>
          <p:cNvPr id="5" name="Footer Placeholder 4">
            <a:extLst>
              <a:ext uri="{FF2B5EF4-FFF2-40B4-BE49-F238E27FC236}">
                <a16:creationId xmlns:a16="http://schemas.microsoft.com/office/drawing/2014/main" id="{35E5FF16-406C-44EC-9110-F42727F96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2BC9C-134C-470C-8AFD-875BE9417A73}"/>
              </a:ext>
            </a:extLst>
          </p:cNvPr>
          <p:cNvSpPr>
            <a:spLocks noGrp="1"/>
          </p:cNvSpPr>
          <p:nvPr>
            <p:ph type="sldNum" sz="quarter" idx="12"/>
          </p:nvPr>
        </p:nvSpPr>
        <p:spPr/>
        <p:txBody>
          <a:bodyPr/>
          <a:lstStyle/>
          <a:p>
            <a:fld id="{26F24BA5-F0EF-423C-A6F3-03ADE677CF82}" type="slidenum">
              <a:rPr lang="en-US" smtClean="0"/>
              <a:t>‹#›</a:t>
            </a:fld>
            <a:endParaRPr lang="en-US"/>
          </a:p>
        </p:txBody>
      </p:sp>
    </p:spTree>
    <p:extLst>
      <p:ext uri="{BB962C8B-B14F-4D97-AF65-F5344CB8AC3E}">
        <p14:creationId xmlns:p14="http://schemas.microsoft.com/office/powerpoint/2010/main" val="2386243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5199-9D8A-D78B-995A-D44848390D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593A5-B696-1C74-47F8-F1261ABBBB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CEA683-C254-99ED-9CDC-55D1A70D2AB3}"/>
              </a:ext>
            </a:extLst>
          </p:cNvPr>
          <p:cNvSpPr>
            <a:spLocks noGrp="1"/>
          </p:cNvSpPr>
          <p:nvPr>
            <p:ph type="dt" sz="half" idx="10"/>
          </p:nvPr>
        </p:nvSpPr>
        <p:spPr/>
        <p:txBody>
          <a:bodyPr/>
          <a:lstStyle/>
          <a:p>
            <a:fld id="{A3547BF2-B5A1-4203-862E-8BB08B92E167}" type="datetime1">
              <a:rPr lang="en-US" smtClean="0"/>
              <a:t>11/17/2022</a:t>
            </a:fld>
            <a:endParaRPr lang="en-US"/>
          </a:p>
        </p:txBody>
      </p:sp>
      <p:sp>
        <p:nvSpPr>
          <p:cNvPr id="5" name="Footer Placeholder 4">
            <a:extLst>
              <a:ext uri="{FF2B5EF4-FFF2-40B4-BE49-F238E27FC236}">
                <a16:creationId xmlns:a16="http://schemas.microsoft.com/office/drawing/2014/main" id="{4F272E2B-9A74-7836-33F0-0CD581D7A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9429FA-A4DF-93B7-B2B7-35253BB9870A}"/>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40014740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276999"/>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30890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893170"/>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07090"/>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438357"/>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AF5F2E-39C6-4136-B732-8FF89A5D0D8F}" type="datetime1">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E96D0-7E6D-42F5-BC5C-F4AAE45B3048}" type="slidenum">
              <a:rPr lang="en-US" smtClean="0"/>
              <a:t>‹#›</a:t>
            </a:fld>
            <a:endParaRPr lang="en-US"/>
          </a:p>
        </p:txBody>
      </p:sp>
    </p:spTree>
    <p:extLst>
      <p:ext uri="{BB962C8B-B14F-4D97-AF65-F5344CB8AC3E}">
        <p14:creationId xmlns:p14="http://schemas.microsoft.com/office/powerpoint/2010/main" val="32217396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7845211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9A0A4-CA60-4153-A5F6-22F2DBAA22F5}" type="datetime1">
              <a:rPr lang="en-US" smtClean="0"/>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CE96D0-7E6D-42F5-BC5C-F4AAE45B3048}" type="slidenum">
              <a:rPr lang="en-US" smtClean="0"/>
              <a:t>‹#›</a:t>
            </a:fld>
            <a:endParaRPr lang="en-US"/>
          </a:p>
        </p:txBody>
      </p:sp>
    </p:spTree>
    <p:extLst>
      <p:ext uri="{BB962C8B-B14F-4D97-AF65-F5344CB8AC3E}">
        <p14:creationId xmlns:p14="http://schemas.microsoft.com/office/powerpoint/2010/main" val="583121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697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C9FB117-0936-CD44-BE36-4915C1923BFF}"/>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4077197-511F-6749-B4CC-EC7C9624A98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43525" y="0"/>
            <a:ext cx="6846504"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Freeform 5">
            <a:extLst>
              <a:ext uri="{FF2B5EF4-FFF2-40B4-BE49-F238E27FC236}">
                <a16:creationId xmlns:a16="http://schemas.microsoft.com/office/drawing/2014/main" id="{D9918BF2-855B-4D4E-8A68-0CD39DEC5769}"/>
              </a:ext>
            </a:extLst>
          </p:cNvPr>
          <p:cNvSpPr/>
          <p:nvPr userDrawn="1"/>
        </p:nvSpPr>
        <p:spPr>
          <a:xfrm>
            <a:off x="4167070" y="5301123"/>
            <a:ext cx="164226" cy="164306"/>
          </a:xfrm>
          <a:custGeom>
            <a:avLst/>
            <a:gdLst>
              <a:gd name="connsiteX0" fmla="*/ 164226 w 164226"/>
              <a:gd name="connsiteY0" fmla="*/ 82153 h 164306"/>
              <a:gd name="connsiteX1" fmla="*/ 82113 w 164226"/>
              <a:gd name="connsiteY1" fmla="*/ 164306 h 164306"/>
              <a:gd name="connsiteX2" fmla="*/ 0 w 164226"/>
              <a:gd name="connsiteY2" fmla="*/ 82153 h 164306"/>
              <a:gd name="connsiteX3" fmla="*/ 82113 w 164226"/>
              <a:gd name="connsiteY3" fmla="*/ 0 h 164306"/>
              <a:gd name="connsiteX4" fmla="*/ 164226 w 16422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6" h="164306">
                <a:moveTo>
                  <a:pt x="164226" y="82153"/>
                </a:moveTo>
                <a:cubicBezTo>
                  <a:pt x="164226" y="127525"/>
                  <a:pt x="127463" y="164306"/>
                  <a:pt x="82113" y="164306"/>
                </a:cubicBezTo>
                <a:cubicBezTo>
                  <a:pt x="36763" y="164306"/>
                  <a:pt x="0" y="127525"/>
                  <a:pt x="0" y="82153"/>
                </a:cubicBezTo>
                <a:cubicBezTo>
                  <a:pt x="0" y="36781"/>
                  <a:pt x="36763" y="0"/>
                  <a:pt x="82113" y="0"/>
                </a:cubicBezTo>
                <a:cubicBezTo>
                  <a:pt x="127463" y="0"/>
                  <a:pt x="164226" y="36781"/>
                  <a:pt x="164226" y="82153"/>
                </a:cubicBezTo>
                <a:close/>
              </a:path>
            </a:pathLst>
          </a:custGeom>
          <a:solidFill>
            <a:schemeClr val="accent1"/>
          </a:solidFill>
          <a:ln w="892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3D506F7-0AE2-DD47-B005-CB820FD561BE}"/>
              </a:ext>
            </a:extLst>
          </p:cNvPr>
          <p:cNvSpPr/>
          <p:nvPr userDrawn="1"/>
        </p:nvSpPr>
        <p:spPr>
          <a:xfrm>
            <a:off x="3551766" y="5557867"/>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chemeClr val="accent1"/>
          </a:solidFill>
          <a:ln w="892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6D7A59A-BBFB-6B4B-AF30-2FCBFD0B4604}"/>
              </a:ext>
            </a:extLst>
          </p:cNvPr>
          <p:cNvSpPr/>
          <p:nvPr userDrawn="1"/>
        </p:nvSpPr>
        <p:spPr>
          <a:xfrm>
            <a:off x="2909142" y="5789499"/>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rgbClr val="50E6FF"/>
          </a:solidFill>
          <a:ln w="892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EA64639-E7FC-2247-ABF8-EFABCF280F6C}"/>
              </a:ext>
            </a:extLst>
          </p:cNvPr>
          <p:cNvSpPr/>
          <p:nvPr userDrawn="1"/>
        </p:nvSpPr>
        <p:spPr>
          <a:xfrm>
            <a:off x="2275444" y="6045263"/>
            <a:ext cx="107103" cy="107156"/>
          </a:xfrm>
          <a:custGeom>
            <a:avLst/>
            <a:gdLst>
              <a:gd name="connsiteX0" fmla="*/ 107104 w 107103"/>
              <a:gd name="connsiteY0" fmla="*/ 53578 h 107156"/>
              <a:gd name="connsiteX1" fmla="*/ 53552 w 107103"/>
              <a:gd name="connsiteY1" fmla="*/ 107156 h 107156"/>
              <a:gd name="connsiteX2" fmla="*/ 0 w 107103"/>
              <a:gd name="connsiteY2" fmla="*/ 53578 h 107156"/>
              <a:gd name="connsiteX3" fmla="*/ 53552 w 107103"/>
              <a:gd name="connsiteY3" fmla="*/ 0 h 107156"/>
              <a:gd name="connsiteX4" fmla="*/ 107104 w 107103"/>
              <a:gd name="connsiteY4" fmla="*/ 53578 h 10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03" h="107156">
                <a:moveTo>
                  <a:pt x="107104" y="53578"/>
                </a:moveTo>
                <a:cubicBezTo>
                  <a:pt x="107104" y="83169"/>
                  <a:pt x="83128" y="107156"/>
                  <a:pt x="53552" y="107156"/>
                </a:cubicBezTo>
                <a:cubicBezTo>
                  <a:pt x="23976" y="107156"/>
                  <a:pt x="0" y="83169"/>
                  <a:pt x="0" y="53578"/>
                </a:cubicBezTo>
                <a:cubicBezTo>
                  <a:pt x="0" y="23988"/>
                  <a:pt x="23976" y="0"/>
                  <a:pt x="53552" y="0"/>
                </a:cubicBezTo>
                <a:cubicBezTo>
                  <a:pt x="83128" y="0"/>
                  <a:pt x="107104" y="23988"/>
                  <a:pt x="107104" y="53578"/>
                </a:cubicBezTo>
                <a:close/>
              </a:path>
            </a:pathLst>
          </a:custGeom>
          <a:solidFill>
            <a:srgbClr val="50E6FF"/>
          </a:solidFill>
          <a:ln w="892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B45EB1E-0F83-DF42-86DF-4013F73FE667}"/>
              </a:ext>
            </a:extLst>
          </p:cNvPr>
          <p:cNvSpPr/>
          <p:nvPr userDrawn="1"/>
        </p:nvSpPr>
        <p:spPr>
          <a:xfrm>
            <a:off x="1641745" y="6282507"/>
            <a:ext cx="89253" cy="89296"/>
          </a:xfrm>
          <a:custGeom>
            <a:avLst/>
            <a:gdLst>
              <a:gd name="connsiteX0" fmla="*/ 89253 w 89253"/>
              <a:gd name="connsiteY0" fmla="*/ 44648 h 89296"/>
              <a:gd name="connsiteX1" fmla="*/ 44627 w 89253"/>
              <a:gd name="connsiteY1" fmla="*/ 89297 h 89296"/>
              <a:gd name="connsiteX2" fmla="*/ 0 w 89253"/>
              <a:gd name="connsiteY2" fmla="*/ 44648 h 89296"/>
              <a:gd name="connsiteX3" fmla="*/ 44627 w 89253"/>
              <a:gd name="connsiteY3" fmla="*/ 0 h 89296"/>
              <a:gd name="connsiteX4" fmla="*/ 89253 w 89253"/>
              <a:gd name="connsiteY4" fmla="*/ 44648 h 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53" h="89296">
                <a:moveTo>
                  <a:pt x="89253" y="44648"/>
                </a:moveTo>
                <a:cubicBezTo>
                  <a:pt x="89253" y="69307"/>
                  <a:pt x="69273" y="89297"/>
                  <a:pt x="44627" y="89297"/>
                </a:cubicBezTo>
                <a:cubicBezTo>
                  <a:pt x="19980" y="89297"/>
                  <a:pt x="0" y="69307"/>
                  <a:pt x="0" y="44648"/>
                </a:cubicBezTo>
                <a:cubicBezTo>
                  <a:pt x="0" y="19990"/>
                  <a:pt x="19980" y="0"/>
                  <a:pt x="44627" y="0"/>
                </a:cubicBezTo>
                <a:cubicBezTo>
                  <a:pt x="69273" y="0"/>
                  <a:pt x="89253" y="19990"/>
                  <a:pt x="89253" y="44648"/>
                </a:cubicBezTo>
                <a:close/>
              </a:path>
            </a:pathLst>
          </a:custGeom>
          <a:solidFill>
            <a:schemeClr val="accent1"/>
          </a:solidFill>
          <a:ln w="89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8F2CCF3-93A4-D340-ACD8-83A4CB07C105}"/>
              </a:ext>
            </a:extLst>
          </p:cNvPr>
          <p:cNvSpPr/>
          <p:nvPr userDrawn="1"/>
        </p:nvSpPr>
        <p:spPr>
          <a:xfrm>
            <a:off x="1016972" y="6522573"/>
            <a:ext cx="53551" cy="53578"/>
          </a:xfrm>
          <a:custGeom>
            <a:avLst/>
            <a:gdLst>
              <a:gd name="connsiteX0" fmla="*/ 53552 w 53551"/>
              <a:gd name="connsiteY0" fmla="*/ 26789 h 53578"/>
              <a:gd name="connsiteX1" fmla="*/ 26776 w 53551"/>
              <a:gd name="connsiteY1" fmla="*/ 53578 h 53578"/>
              <a:gd name="connsiteX2" fmla="*/ 0 w 53551"/>
              <a:gd name="connsiteY2" fmla="*/ 26789 h 53578"/>
              <a:gd name="connsiteX3" fmla="*/ 26776 w 53551"/>
              <a:gd name="connsiteY3" fmla="*/ 0 h 53578"/>
              <a:gd name="connsiteX4" fmla="*/ 53552 w 53551"/>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1" h="53578">
                <a:moveTo>
                  <a:pt x="53552" y="26789"/>
                </a:moveTo>
                <a:cubicBezTo>
                  <a:pt x="53552" y="41584"/>
                  <a:pt x="41564" y="53578"/>
                  <a:pt x="26776" y="53578"/>
                </a:cubicBezTo>
                <a:cubicBezTo>
                  <a:pt x="11988" y="53578"/>
                  <a:pt x="0" y="41584"/>
                  <a:pt x="0" y="26789"/>
                </a:cubicBezTo>
                <a:cubicBezTo>
                  <a:pt x="0" y="11994"/>
                  <a:pt x="11988" y="0"/>
                  <a:pt x="26776" y="0"/>
                </a:cubicBezTo>
                <a:cubicBezTo>
                  <a:pt x="41564" y="0"/>
                  <a:pt x="53552" y="11994"/>
                  <a:pt x="53552" y="26789"/>
                </a:cubicBezTo>
                <a:close/>
              </a:path>
            </a:pathLst>
          </a:custGeom>
          <a:solidFill>
            <a:srgbClr val="50E6FF"/>
          </a:solidFill>
          <a:ln w="8925" cap="flat">
            <a:noFill/>
            <a:prstDash val="solid"/>
            <a:miter/>
          </a:ln>
        </p:spPr>
        <p:txBody>
          <a:bodyPr rtlCol="0" anchor="ctr"/>
          <a:lstStyle/>
          <a:p>
            <a:endParaRPr lang="en-US"/>
          </a:p>
        </p:txBody>
      </p:sp>
      <p:sp>
        <p:nvSpPr>
          <p:cNvPr id="14" name="Oval 13">
            <a:extLst>
              <a:ext uri="{FF2B5EF4-FFF2-40B4-BE49-F238E27FC236}">
                <a16:creationId xmlns:a16="http://schemas.microsoft.com/office/drawing/2014/main" id="{E03C5F7A-8161-044E-91E5-85C612693BE7}"/>
              </a:ext>
            </a:extLst>
          </p:cNvPr>
          <p:cNvSpPr/>
          <p:nvPr userDrawn="1"/>
        </p:nvSpPr>
        <p:spPr bwMode="auto">
          <a:xfrm rot="17431896">
            <a:off x="4637869" y="4166719"/>
            <a:ext cx="1422823" cy="1422823"/>
          </a:xfrm>
          <a:prstGeom prst="ellipse">
            <a:avLst/>
          </a:prstGeom>
          <a:solidFill>
            <a:schemeClr val="bg1"/>
          </a:solidFill>
          <a:ln w="22225">
            <a:gradFill>
              <a:gsLst>
                <a:gs pos="14000">
                  <a:schemeClr val="bg1"/>
                </a:gs>
                <a:gs pos="100000">
                  <a:srgbClr val="50E6FF"/>
                </a:gs>
                <a:gs pos="2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6D42597-5574-A445-B47A-9D4B3CE45BB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06171" y="4416716"/>
            <a:ext cx="870851" cy="892091"/>
          </a:xfrm>
          <a:prstGeom prst="rect">
            <a:avLst/>
          </a:prstGeom>
        </p:spPr>
      </p:pic>
    </p:spTree>
    <p:extLst>
      <p:ext uri="{BB962C8B-B14F-4D97-AF65-F5344CB8AC3E}">
        <p14:creationId xmlns:p14="http://schemas.microsoft.com/office/powerpoint/2010/main" val="77418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2443B04-A15F-5241-9103-F83D3FC25D9F}"/>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65307DF-2605-4949-9F69-18A5B809C33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24474" y="0"/>
            <a:ext cx="68675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9CF8316-8591-7644-920A-63158BF1B5E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Freeform 8">
            <a:extLst>
              <a:ext uri="{FF2B5EF4-FFF2-40B4-BE49-F238E27FC236}">
                <a16:creationId xmlns:a16="http://schemas.microsoft.com/office/drawing/2014/main" id="{F78DC001-B01B-B648-8064-34E60C2E8584}"/>
              </a:ext>
            </a:extLst>
          </p:cNvPr>
          <p:cNvSpPr/>
          <p:nvPr userDrawn="1"/>
        </p:nvSpPr>
        <p:spPr>
          <a:xfrm>
            <a:off x="4167070" y="5301123"/>
            <a:ext cx="164226" cy="164306"/>
          </a:xfrm>
          <a:custGeom>
            <a:avLst/>
            <a:gdLst>
              <a:gd name="connsiteX0" fmla="*/ 164226 w 164226"/>
              <a:gd name="connsiteY0" fmla="*/ 82153 h 164306"/>
              <a:gd name="connsiteX1" fmla="*/ 82113 w 164226"/>
              <a:gd name="connsiteY1" fmla="*/ 164306 h 164306"/>
              <a:gd name="connsiteX2" fmla="*/ 0 w 164226"/>
              <a:gd name="connsiteY2" fmla="*/ 82153 h 164306"/>
              <a:gd name="connsiteX3" fmla="*/ 82113 w 164226"/>
              <a:gd name="connsiteY3" fmla="*/ 0 h 164306"/>
              <a:gd name="connsiteX4" fmla="*/ 164226 w 16422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6" h="164306">
                <a:moveTo>
                  <a:pt x="164226" y="82153"/>
                </a:moveTo>
                <a:cubicBezTo>
                  <a:pt x="164226" y="127525"/>
                  <a:pt x="127463" y="164306"/>
                  <a:pt x="82113" y="164306"/>
                </a:cubicBezTo>
                <a:cubicBezTo>
                  <a:pt x="36763" y="164306"/>
                  <a:pt x="0" y="127525"/>
                  <a:pt x="0" y="82153"/>
                </a:cubicBezTo>
                <a:cubicBezTo>
                  <a:pt x="0" y="36781"/>
                  <a:pt x="36763" y="0"/>
                  <a:pt x="82113" y="0"/>
                </a:cubicBezTo>
                <a:cubicBezTo>
                  <a:pt x="127463" y="0"/>
                  <a:pt x="164226" y="36781"/>
                  <a:pt x="164226" y="82153"/>
                </a:cubicBezTo>
                <a:close/>
              </a:path>
            </a:pathLst>
          </a:custGeom>
          <a:solidFill>
            <a:schemeClr val="accent1"/>
          </a:solidFill>
          <a:ln w="892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4C58590-7B1F-9A4C-8B49-A6831F35B87C}"/>
              </a:ext>
            </a:extLst>
          </p:cNvPr>
          <p:cNvSpPr/>
          <p:nvPr userDrawn="1"/>
        </p:nvSpPr>
        <p:spPr>
          <a:xfrm>
            <a:off x="3551766" y="5557867"/>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chemeClr val="accent1"/>
          </a:solidFill>
          <a:ln w="892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DF1F2B7-227A-F340-95D6-A82D5B90C1D5}"/>
              </a:ext>
            </a:extLst>
          </p:cNvPr>
          <p:cNvSpPr/>
          <p:nvPr userDrawn="1"/>
        </p:nvSpPr>
        <p:spPr>
          <a:xfrm>
            <a:off x="2909142" y="5789499"/>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rgbClr val="50E6FF"/>
          </a:solidFill>
          <a:ln w="89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6FB6F1E-7F3D-6B47-BA05-E6BDC16F9AA7}"/>
              </a:ext>
            </a:extLst>
          </p:cNvPr>
          <p:cNvSpPr/>
          <p:nvPr userDrawn="1"/>
        </p:nvSpPr>
        <p:spPr>
          <a:xfrm>
            <a:off x="2275444" y="6045263"/>
            <a:ext cx="107103" cy="107156"/>
          </a:xfrm>
          <a:custGeom>
            <a:avLst/>
            <a:gdLst>
              <a:gd name="connsiteX0" fmla="*/ 107104 w 107103"/>
              <a:gd name="connsiteY0" fmla="*/ 53578 h 107156"/>
              <a:gd name="connsiteX1" fmla="*/ 53552 w 107103"/>
              <a:gd name="connsiteY1" fmla="*/ 107156 h 107156"/>
              <a:gd name="connsiteX2" fmla="*/ 0 w 107103"/>
              <a:gd name="connsiteY2" fmla="*/ 53578 h 107156"/>
              <a:gd name="connsiteX3" fmla="*/ 53552 w 107103"/>
              <a:gd name="connsiteY3" fmla="*/ 0 h 107156"/>
              <a:gd name="connsiteX4" fmla="*/ 107104 w 107103"/>
              <a:gd name="connsiteY4" fmla="*/ 53578 h 10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03" h="107156">
                <a:moveTo>
                  <a:pt x="107104" y="53578"/>
                </a:moveTo>
                <a:cubicBezTo>
                  <a:pt x="107104" y="83169"/>
                  <a:pt x="83128" y="107156"/>
                  <a:pt x="53552" y="107156"/>
                </a:cubicBezTo>
                <a:cubicBezTo>
                  <a:pt x="23976" y="107156"/>
                  <a:pt x="0" y="83169"/>
                  <a:pt x="0" y="53578"/>
                </a:cubicBezTo>
                <a:cubicBezTo>
                  <a:pt x="0" y="23988"/>
                  <a:pt x="23976" y="0"/>
                  <a:pt x="53552" y="0"/>
                </a:cubicBezTo>
                <a:cubicBezTo>
                  <a:pt x="83128" y="0"/>
                  <a:pt x="107104" y="23988"/>
                  <a:pt x="107104" y="53578"/>
                </a:cubicBezTo>
                <a:close/>
              </a:path>
            </a:pathLst>
          </a:custGeom>
          <a:solidFill>
            <a:srgbClr val="50E6FF"/>
          </a:solidFill>
          <a:ln w="89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59C9DE8-0B94-8A48-B11E-BAD82B0E0D81}"/>
              </a:ext>
            </a:extLst>
          </p:cNvPr>
          <p:cNvSpPr/>
          <p:nvPr userDrawn="1"/>
        </p:nvSpPr>
        <p:spPr>
          <a:xfrm>
            <a:off x="1641745" y="6282507"/>
            <a:ext cx="89253" cy="89296"/>
          </a:xfrm>
          <a:custGeom>
            <a:avLst/>
            <a:gdLst>
              <a:gd name="connsiteX0" fmla="*/ 89253 w 89253"/>
              <a:gd name="connsiteY0" fmla="*/ 44648 h 89296"/>
              <a:gd name="connsiteX1" fmla="*/ 44627 w 89253"/>
              <a:gd name="connsiteY1" fmla="*/ 89297 h 89296"/>
              <a:gd name="connsiteX2" fmla="*/ 0 w 89253"/>
              <a:gd name="connsiteY2" fmla="*/ 44648 h 89296"/>
              <a:gd name="connsiteX3" fmla="*/ 44627 w 89253"/>
              <a:gd name="connsiteY3" fmla="*/ 0 h 89296"/>
              <a:gd name="connsiteX4" fmla="*/ 89253 w 89253"/>
              <a:gd name="connsiteY4" fmla="*/ 44648 h 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53" h="89296">
                <a:moveTo>
                  <a:pt x="89253" y="44648"/>
                </a:moveTo>
                <a:cubicBezTo>
                  <a:pt x="89253" y="69307"/>
                  <a:pt x="69273" y="89297"/>
                  <a:pt x="44627" y="89297"/>
                </a:cubicBezTo>
                <a:cubicBezTo>
                  <a:pt x="19980" y="89297"/>
                  <a:pt x="0" y="69307"/>
                  <a:pt x="0" y="44648"/>
                </a:cubicBezTo>
                <a:cubicBezTo>
                  <a:pt x="0" y="19990"/>
                  <a:pt x="19980" y="0"/>
                  <a:pt x="44627" y="0"/>
                </a:cubicBezTo>
                <a:cubicBezTo>
                  <a:pt x="69273" y="0"/>
                  <a:pt x="89253" y="19990"/>
                  <a:pt x="89253" y="44648"/>
                </a:cubicBezTo>
                <a:close/>
              </a:path>
            </a:pathLst>
          </a:custGeom>
          <a:solidFill>
            <a:schemeClr val="accent1"/>
          </a:solidFill>
          <a:ln w="89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AF119B3-CC59-5F4A-8944-B16ECEE0B2AA}"/>
              </a:ext>
            </a:extLst>
          </p:cNvPr>
          <p:cNvSpPr/>
          <p:nvPr userDrawn="1"/>
        </p:nvSpPr>
        <p:spPr>
          <a:xfrm>
            <a:off x="1016972" y="6522573"/>
            <a:ext cx="53551" cy="53578"/>
          </a:xfrm>
          <a:custGeom>
            <a:avLst/>
            <a:gdLst>
              <a:gd name="connsiteX0" fmla="*/ 53552 w 53551"/>
              <a:gd name="connsiteY0" fmla="*/ 26789 h 53578"/>
              <a:gd name="connsiteX1" fmla="*/ 26776 w 53551"/>
              <a:gd name="connsiteY1" fmla="*/ 53578 h 53578"/>
              <a:gd name="connsiteX2" fmla="*/ 0 w 53551"/>
              <a:gd name="connsiteY2" fmla="*/ 26789 h 53578"/>
              <a:gd name="connsiteX3" fmla="*/ 26776 w 53551"/>
              <a:gd name="connsiteY3" fmla="*/ 0 h 53578"/>
              <a:gd name="connsiteX4" fmla="*/ 53552 w 53551"/>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1" h="53578">
                <a:moveTo>
                  <a:pt x="53552" y="26789"/>
                </a:moveTo>
                <a:cubicBezTo>
                  <a:pt x="53552" y="41584"/>
                  <a:pt x="41564" y="53578"/>
                  <a:pt x="26776" y="53578"/>
                </a:cubicBezTo>
                <a:cubicBezTo>
                  <a:pt x="11988" y="53578"/>
                  <a:pt x="0" y="41584"/>
                  <a:pt x="0" y="26789"/>
                </a:cubicBezTo>
                <a:cubicBezTo>
                  <a:pt x="0" y="11994"/>
                  <a:pt x="11988" y="0"/>
                  <a:pt x="26776" y="0"/>
                </a:cubicBezTo>
                <a:cubicBezTo>
                  <a:pt x="41564" y="0"/>
                  <a:pt x="53552" y="11994"/>
                  <a:pt x="53552" y="26789"/>
                </a:cubicBezTo>
                <a:close/>
              </a:path>
            </a:pathLst>
          </a:custGeom>
          <a:solidFill>
            <a:srgbClr val="50E6FF"/>
          </a:solidFill>
          <a:ln w="8925" cap="flat">
            <a:noFill/>
            <a:prstDash val="solid"/>
            <a:miter/>
          </a:ln>
        </p:spPr>
        <p:txBody>
          <a:bodyPr rtlCol="0" anchor="ctr"/>
          <a:lstStyle/>
          <a:p>
            <a:endParaRPr lang="en-US"/>
          </a:p>
        </p:txBody>
      </p:sp>
      <p:sp>
        <p:nvSpPr>
          <p:cNvPr id="16" name="Oval 15">
            <a:extLst>
              <a:ext uri="{FF2B5EF4-FFF2-40B4-BE49-F238E27FC236}">
                <a16:creationId xmlns:a16="http://schemas.microsoft.com/office/drawing/2014/main" id="{35E7B0E5-02A1-544B-A26D-17DD76A17A5F}"/>
              </a:ext>
            </a:extLst>
          </p:cNvPr>
          <p:cNvSpPr/>
          <p:nvPr userDrawn="1"/>
        </p:nvSpPr>
        <p:spPr bwMode="auto">
          <a:xfrm rot="17431896">
            <a:off x="4637869" y="4166719"/>
            <a:ext cx="1422823" cy="1422823"/>
          </a:xfrm>
          <a:prstGeom prst="ellipse">
            <a:avLst/>
          </a:prstGeom>
          <a:solidFill>
            <a:schemeClr val="bg1"/>
          </a:solidFill>
          <a:ln w="22225">
            <a:gradFill>
              <a:gsLst>
                <a:gs pos="14000">
                  <a:schemeClr val="bg1"/>
                </a:gs>
                <a:gs pos="100000">
                  <a:srgbClr val="50E6FF"/>
                </a:gs>
                <a:gs pos="2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C2EA2B7E-3D36-334D-9B80-B35C1E1C67E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06171" y="4416716"/>
            <a:ext cx="870851" cy="892091"/>
          </a:xfrm>
          <a:prstGeom prst="rect">
            <a:avLst/>
          </a:prstGeom>
        </p:spPr>
      </p:pic>
    </p:spTree>
    <p:extLst>
      <p:ext uri="{BB962C8B-B14F-4D97-AF65-F5344CB8AC3E}">
        <p14:creationId xmlns:p14="http://schemas.microsoft.com/office/powerpoint/2010/main" val="236211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1DF1-2159-C32D-F515-CA21AEFE2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0FE07-5067-2F11-D448-E571C655B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88CB69-943E-FBD9-2A1B-569D15B467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1FB2E3-31F9-BA2C-5925-FC36E00AC33F}"/>
              </a:ext>
            </a:extLst>
          </p:cNvPr>
          <p:cNvSpPr>
            <a:spLocks noGrp="1"/>
          </p:cNvSpPr>
          <p:nvPr>
            <p:ph type="dt" sz="half" idx="10"/>
          </p:nvPr>
        </p:nvSpPr>
        <p:spPr/>
        <p:txBody>
          <a:bodyPr/>
          <a:lstStyle/>
          <a:p>
            <a:fld id="{1F260B39-743B-4104-9D1F-D005C25AC3F6}" type="datetime1">
              <a:rPr lang="en-US" smtClean="0"/>
              <a:t>11/17/2022</a:t>
            </a:fld>
            <a:endParaRPr lang="en-US"/>
          </a:p>
        </p:txBody>
      </p:sp>
      <p:sp>
        <p:nvSpPr>
          <p:cNvPr id="6" name="Footer Placeholder 5">
            <a:extLst>
              <a:ext uri="{FF2B5EF4-FFF2-40B4-BE49-F238E27FC236}">
                <a16:creationId xmlns:a16="http://schemas.microsoft.com/office/drawing/2014/main" id="{18DD9E2F-BD8F-78B4-350E-88B706586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F41FD-E6F4-BEC9-FF6F-1A4E31B1C61D}"/>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14719910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quare photo 2">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1D50B48-08BB-5849-97AE-F14928CE18F2}"/>
              </a:ext>
            </a:extLst>
          </p:cNvPr>
          <p:cNvPicPr>
            <a:picLocks noChangeAspect="1"/>
          </p:cNvPicPr>
          <p:nvPr userDrawn="1"/>
        </p:nvPicPr>
        <p:blipFill>
          <a:blip r:embed="rId2"/>
          <a:src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842D1407-438F-E042-85F1-BF4C9665DDE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7908" y="0"/>
            <a:ext cx="685409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9CF8316-8591-7644-920A-63158BF1B5E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Freeform 8">
            <a:extLst>
              <a:ext uri="{FF2B5EF4-FFF2-40B4-BE49-F238E27FC236}">
                <a16:creationId xmlns:a16="http://schemas.microsoft.com/office/drawing/2014/main" id="{F78DC001-B01B-B648-8064-34E60C2E8584}"/>
              </a:ext>
            </a:extLst>
          </p:cNvPr>
          <p:cNvSpPr/>
          <p:nvPr userDrawn="1"/>
        </p:nvSpPr>
        <p:spPr>
          <a:xfrm>
            <a:off x="4167070" y="5301123"/>
            <a:ext cx="164226" cy="164306"/>
          </a:xfrm>
          <a:custGeom>
            <a:avLst/>
            <a:gdLst>
              <a:gd name="connsiteX0" fmla="*/ 164226 w 164226"/>
              <a:gd name="connsiteY0" fmla="*/ 82153 h 164306"/>
              <a:gd name="connsiteX1" fmla="*/ 82113 w 164226"/>
              <a:gd name="connsiteY1" fmla="*/ 164306 h 164306"/>
              <a:gd name="connsiteX2" fmla="*/ 0 w 164226"/>
              <a:gd name="connsiteY2" fmla="*/ 82153 h 164306"/>
              <a:gd name="connsiteX3" fmla="*/ 82113 w 164226"/>
              <a:gd name="connsiteY3" fmla="*/ 0 h 164306"/>
              <a:gd name="connsiteX4" fmla="*/ 164226 w 16422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6" h="164306">
                <a:moveTo>
                  <a:pt x="164226" y="82153"/>
                </a:moveTo>
                <a:cubicBezTo>
                  <a:pt x="164226" y="127525"/>
                  <a:pt x="127463" y="164306"/>
                  <a:pt x="82113" y="164306"/>
                </a:cubicBezTo>
                <a:cubicBezTo>
                  <a:pt x="36763" y="164306"/>
                  <a:pt x="0" y="127525"/>
                  <a:pt x="0" y="82153"/>
                </a:cubicBezTo>
                <a:cubicBezTo>
                  <a:pt x="0" y="36781"/>
                  <a:pt x="36763" y="0"/>
                  <a:pt x="82113" y="0"/>
                </a:cubicBezTo>
                <a:cubicBezTo>
                  <a:pt x="127463" y="0"/>
                  <a:pt x="164226" y="36781"/>
                  <a:pt x="164226" y="82153"/>
                </a:cubicBezTo>
                <a:close/>
              </a:path>
            </a:pathLst>
          </a:custGeom>
          <a:solidFill>
            <a:schemeClr val="accent1"/>
          </a:solidFill>
          <a:ln w="892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4C58590-7B1F-9A4C-8B49-A6831F35B87C}"/>
              </a:ext>
            </a:extLst>
          </p:cNvPr>
          <p:cNvSpPr/>
          <p:nvPr userDrawn="1"/>
        </p:nvSpPr>
        <p:spPr>
          <a:xfrm>
            <a:off x="3551766" y="5557867"/>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chemeClr val="accent1"/>
          </a:solidFill>
          <a:ln w="892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DF1F2B7-227A-F340-95D6-A82D5B90C1D5}"/>
              </a:ext>
            </a:extLst>
          </p:cNvPr>
          <p:cNvSpPr/>
          <p:nvPr userDrawn="1"/>
        </p:nvSpPr>
        <p:spPr>
          <a:xfrm>
            <a:off x="2909142" y="5789499"/>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rgbClr val="50E6FF"/>
          </a:solidFill>
          <a:ln w="89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6FB6F1E-7F3D-6B47-BA05-E6BDC16F9AA7}"/>
              </a:ext>
            </a:extLst>
          </p:cNvPr>
          <p:cNvSpPr/>
          <p:nvPr userDrawn="1"/>
        </p:nvSpPr>
        <p:spPr>
          <a:xfrm>
            <a:off x="2275444" y="6045263"/>
            <a:ext cx="107103" cy="107156"/>
          </a:xfrm>
          <a:custGeom>
            <a:avLst/>
            <a:gdLst>
              <a:gd name="connsiteX0" fmla="*/ 107104 w 107103"/>
              <a:gd name="connsiteY0" fmla="*/ 53578 h 107156"/>
              <a:gd name="connsiteX1" fmla="*/ 53552 w 107103"/>
              <a:gd name="connsiteY1" fmla="*/ 107156 h 107156"/>
              <a:gd name="connsiteX2" fmla="*/ 0 w 107103"/>
              <a:gd name="connsiteY2" fmla="*/ 53578 h 107156"/>
              <a:gd name="connsiteX3" fmla="*/ 53552 w 107103"/>
              <a:gd name="connsiteY3" fmla="*/ 0 h 107156"/>
              <a:gd name="connsiteX4" fmla="*/ 107104 w 107103"/>
              <a:gd name="connsiteY4" fmla="*/ 53578 h 10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03" h="107156">
                <a:moveTo>
                  <a:pt x="107104" y="53578"/>
                </a:moveTo>
                <a:cubicBezTo>
                  <a:pt x="107104" y="83169"/>
                  <a:pt x="83128" y="107156"/>
                  <a:pt x="53552" y="107156"/>
                </a:cubicBezTo>
                <a:cubicBezTo>
                  <a:pt x="23976" y="107156"/>
                  <a:pt x="0" y="83169"/>
                  <a:pt x="0" y="53578"/>
                </a:cubicBezTo>
                <a:cubicBezTo>
                  <a:pt x="0" y="23988"/>
                  <a:pt x="23976" y="0"/>
                  <a:pt x="53552" y="0"/>
                </a:cubicBezTo>
                <a:cubicBezTo>
                  <a:pt x="83128" y="0"/>
                  <a:pt x="107104" y="23988"/>
                  <a:pt x="107104" y="53578"/>
                </a:cubicBezTo>
                <a:close/>
              </a:path>
            </a:pathLst>
          </a:custGeom>
          <a:solidFill>
            <a:srgbClr val="50E6FF"/>
          </a:solidFill>
          <a:ln w="89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59C9DE8-0B94-8A48-B11E-BAD82B0E0D81}"/>
              </a:ext>
            </a:extLst>
          </p:cNvPr>
          <p:cNvSpPr/>
          <p:nvPr userDrawn="1"/>
        </p:nvSpPr>
        <p:spPr>
          <a:xfrm>
            <a:off x="1641745" y="6282507"/>
            <a:ext cx="89253" cy="89296"/>
          </a:xfrm>
          <a:custGeom>
            <a:avLst/>
            <a:gdLst>
              <a:gd name="connsiteX0" fmla="*/ 89253 w 89253"/>
              <a:gd name="connsiteY0" fmla="*/ 44648 h 89296"/>
              <a:gd name="connsiteX1" fmla="*/ 44627 w 89253"/>
              <a:gd name="connsiteY1" fmla="*/ 89297 h 89296"/>
              <a:gd name="connsiteX2" fmla="*/ 0 w 89253"/>
              <a:gd name="connsiteY2" fmla="*/ 44648 h 89296"/>
              <a:gd name="connsiteX3" fmla="*/ 44627 w 89253"/>
              <a:gd name="connsiteY3" fmla="*/ 0 h 89296"/>
              <a:gd name="connsiteX4" fmla="*/ 89253 w 89253"/>
              <a:gd name="connsiteY4" fmla="*/ 44648 h 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53" h="89296">
                <a:moveTo>
                  <a:pt x="89253" y="44648"/>
                </a:moveTo>
                <a:cubicBezTo>
                  <a:pt x="89253" y="69307"/>
                  <a:pt x="69273" y="89297"/>
                  <a:pt x="44627" y="89297"/>
                </a:cubicBezTo>
                <a:cubicBezTo>
                  <a:pt x="19980" y="89297"/>
                  <a:pt x="0" y="69307"/>
                  <a:pt x="0" y="44648"/>
                </a:cubicBezTo>
                <a:cubicBezTo>
                  <a:pt x="0" y="19990"/>
                  <a:pt x="19980" y="0"/>
                  <a:pt x="44627" y="0"/>
                </a:cubicBezTo>
                <a:cubicBezTo>
                  <a:pt x="69273" y="0"/>
                  <a:pt x="89253" y="19990"/>
                  <a:pt x="89253" y="44648"/>
                </a:cubicBezTo>
                <a:close/>
              </a:path>
            </a:pathLst>
          </a:custGeom>
          <a:solidFill>
            <a:schemeClr val="accent1"/>
          </a:solidFill>
          <a:ln w="89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AF119B3-CC59-5F4A-8944-B16ECEE0B2AA}"/>
              </a:ext>
            </a:extLst>
          </p:cNvPr>
          <p:cNvSpPr/>
          <p:nvPr userDrawn="1"/>
        </p:nvSpPr>
        <p:spPr>
          <a:xfrm>
            <a:off x="1016972" y="6522573"/>
            <a:ext cx="53551" cy="53578"/>
          </a:xfrm>
          <a:custGeom>
            <a:avLst/>
            <a:gdLst>
              <a:gd name="connsiteX0" fmla="*/ 53552 w 53551"/>
              <a:gd name="connsiteY0" fmla="*/ 26789 h 53578"/>
              <a:gd name="connsiteX1" fmla="*/ 26776 w 53551"/>
              <a:gd name="connsiteY1" fmla="*/ 53578 h 53578"/>
              <a:gd name="connsiteX2" fmla="*/ 0 w 53551"/>
              <a:gd name="connsiteY2" fmla="*/ 26789 h 53578"/>
              <a:gd name="connsiteX3" fmla="*/ 26776 w 53551"/>
              <a:gd name="connsiteY3" fmla="*/ 0 h 53578"/>
              <a:gd name="connsiteX4" fmla="*/ 53552 w 53551"/>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1" h="53578">
                <a:moveTo>
                  <a:pt x="53552" y="26789"/>
                </a:moveTo>
                <a:cubicBezTo>
                  <a:pt x="53552" y="41584"/>
                  <a:pt x="41564" y="53578"/>
                  <a:pt x="26776" y="53578"/>
                </a:cubicBezTo>
                <a:cubicBezTo>
                  <a:pt x="11988" y="53578"/>
                  <a:pt x="0" y="41584"/>
                  <a:pt x="0" y="26789"/>
                </a:cubicBezTo>
                <a:cubicBezTo>
                  <a:pt x="0" y="11994"/>
                  <a:pt x="11988" y="0"/>
                  <a:pt x="26776" y="0"/>
                </a:cubicBezTo>
                <a:cubicBezTo>
                  <a:pt x="41564" y="0"/>
                  <a:pt x="53552" y="11994"/>
                  <a:pt x="53552" y="26789"/>
                </a:cubicBezTo>
                <a:close/>
              </a:path>
            </a:pathLst>
          </a:custGeom>
          <a:solidFill>
            <a:srgbClr val="50E6FF"/>
          </a:solidFill>
          <a:ln w="8925" cap="flat">
            <a:noFill/>
            <a:prstDash val="solid"/>
            <a:miter/>
          </a:ln>
        </p:spPr>
        <p:txBody>
          <a:bodyPr rtlCol="0" anchor="ctr"/>
          <a:lstStyle/>
          <a:p>
            <a:endParaRPr lang="en-US"/>
          </a:p>
        </p:txBody>
      </p:sp>
      <p:sp>
        <p:nvSpPr>
          <p:cNvPr id="16" name="Oval 15">
            <a:extLst>
              <a:ext uri="{FF2B5EF4-FFF2-40B4-BE49-F238E27FC236}">
                <a16:creationId xmlns:a16="http://schemas.microsoft.com/office/drawing/2014/main" id="{35E7B0E5-02A1-544B-A26D-17DD76A17A5F}"/>
              </a:ext>
            </a:extLst>
          </p:cNvPr>
          <p:cNvSpPr/>
          <p:nvPr userDrawn="1"/>
        </p:nvSpPr>
        <p:spPr bwMode="auto">
          <a:xfrm rot="17431896">
            <a:off x="4637869" y="4166719"/>
            <a:ext cx="1422823" cy="1422823"/>
          </a:xfrm>
          <a:prstGeom prst="ellipse">
            <a:avLst/>
          </a:prstGeom>
          <a:solidFill>
            <a:schemeClr val="bg1"/>
          </a:solidFill>
          <a:ln w="22225">
            <a:gradFill>
              <a:gsLst>
                <a:gs pos="14000">
                  <a:schemeClr val="bg1"/>
                </a:gs>
                <a:gs pos="100000">
                  <a:srgbClr val="50E6FF"/>
                </a:gs>
                <a:gs pos="2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C2EA2B7E-3D36-334D-9B80-B35C1E1C67E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06171" y="4416716"/>
            <a:ext cx="870851" cy="892091"/>
          </a:xfrm>
          <a:prstGeom prst="rect">
            <a:avLst/>
          </a:prstGeom>
        </p:spPr>
      </p:pic>
    </p:spTree>
    <p:extLst>
      <p:ext uri="{BB962C8B-B14F-4D97-AF65-F5344CB8AC3E}">
        <p14:creationId xmlns:p14="http://schemas.microsoft.com/office/powerpoint/2010/main" val="42500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7D1797-B081-A747-ACCE-9EA980E76830}"/>
              </a:ext>
            </a:extLst>
          </p:cNvPr>
          <p:cNvPicPr>
            <a:picLocks noChangeAspect="1"/>
          </p:cNvPicPr>
          <p:nvPr userDrawn="1"/>
        </p:nvPicPr>
        <p:blipFill>
          <a:blip r:embed="rId2"/>
          <a:src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425780"/>
            <a:ext cx="4665133"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66513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6529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8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4110656" cy="553998"/>
          </a:xfrm>
        </p:spPr>
        <p:txBody>
          <a:body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1E40A57-69DC-E944-842D-8D0AFE34A78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8734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3007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442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034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14090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93367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78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A7796-C70A-3C92-4BFE-3C42E97E10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2D1B34-002F-CBCD-1AB9-8E00BE190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634279-E85C-141B-D23A-84B59564C0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6E3CFC-19DC-ECEB-3D48-82B996CCD7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9E9BA3-0DE1-9978-D447-4F82AF74E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49C01C-45AF-7AD8-D3D0-3D122F5432F6}"/>
              </a:ext>
            </a:extLst>
          </p:cNvPr>
          <p:cNvSpPr>
            <a:spLocks noGrp="1"/>
          </p:cNvSpPr>
          <p:nvPr>
            <p:ph type="dt" sz="half" idx="10"/>
          </p:nvPr>
        </p:nvSpPr>
        <p:spPr/>
        <p:txBody>
          <a:bodyPr/>
          <a:lstStyle/>
          <a:p>
            <a:fld id="{614C6BA2-7FDF-4330-A87B-09C0A9A52E89}" type="datetime1">
              <a:rPr lang="en-US" smtClean="0"/>
              <a:t>11/17/2022</a:t>
            </a:fld>
            <a:endParaRPr lang="en-US"/>
          </a:p>
        </p:txBody>
      </p:sp>
      <p:sp>
        <p:nvSpPr>
          <p:cNvPr id="8" name="Footer Placeholder 7">
            <a:extLst>
              <a:ext uri="{FF2B5EF4-FFF2-40B4-BE49-F238E27FC236}">
                <a16:creationId xmlns:a16="http://schemas.microsoft.com/office/drawing/2014/main" id="{10FEE488-11AF-6B01-43A8-E0DB1E7335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5083D8-A230-02C0-19AF-844559FCA2C3}"/>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28998849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37056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13515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74609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3161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31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20955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494562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881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862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C4F89D-C4A1-5245-AB86-423EC3F5B4C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41" name="Picture 140">
            <a:extLst>
              <a:ext uri="{FF2B5EF4-FFF2-40B4-BE49-F238E27FC236}">
                <a16:creationId xmlns:a16="http://schemas.microsoft.com/office/drawing/2014/main" id="{33B9EE12-B74E-764F-9DFE-20B0FDF72AC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58544" y="0"/>
            <a:ext cx="4040562" cy="4866798"/>
          </a:xfrm>
          <a:prstGeom prst="rect">
            <a:avLst/>
          </a:prstGeom>
        </p:spPr>
      </p:pic>
    </p:spTree>
    <p:extLst>
      <p:ext uri="{BB962C8B-B14F-4D97-AF65-F5344CB8AC3E}">
        <p14:creationId xmlns:p14="http://schemas.microsoft.com/office/powerpoint/2010/main" val="27787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F792-5C05-D090-F754-134A03E6D8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588A20-13B8-409C-B402-15D8A33B304C}"/>
              </a:ext>
            </a:extLst>
          </p:cNvPr>
          <p:cNvSpPr>
            <a:spLocks noGrp="1"/>
          </p:cNvSpPr>
          <p:nvPr>
            <p:ph type="dt" sz="half" idx="10"/>
          </p:nvPr>
        </p:nvSpPr>
        <p:spPr/>
        <p:txBody>
          <a:bodyPr/>
          <a:lstStyle/>
          <a:p>
            <a:fld id="{E82813E7-597E-45CE-8CA2-AF7BD5E9C48F}" type="datetime1">
              <a:rPr lang="en-US" smtClean="0"/>
              <a:t>11/17/2022</a:t>
            </a:fld>
            <a:endParaRPr lang="en-US"/>
          </a:p>
        </p:txBody>
      </p:sp>
      <p:sp>
        <p:nvSpPr>
          <p:cNvPr id="4" name="Footer Placeholder 3">
            <a:extLst>
              <a:ext uri="{FF2B5EF4-FFF2-40B4-BE49-F238E27FC236}">
                <a16:creationId xmlns:a16="http://schemas.microsoft.com/office/drawing/2014/main" id="{34FA0CA1-EA5A-CCE1-E162-A6F2CB4341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B4A8AF-2EC9-02D5-EFA5-87A852D84B5E}"/>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38231855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0AB160-A7FA-C243-81E9-EC5A31753C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80" name="Freeform 79">
            <a:extLst>
              <a:ext uri="{FF2B5EF4-FFF2-40B4-BE49-F238E27FC236}">
                <a16:creationId xmlns:a16="http://schemas.microsoft.com/office/drawing/2014/main" id="{C5740FC4-A8C4-7F43-BB61-978A56796D5E}"/>
              </a:ext>
            </a:extLst>
          </p:cNvPr>
          <p:cNvSpPr/>
          <p:nvPr/>
        </p:nvSpPr>
        <p:spPr>
          <a:xfrm>
            <a:off x="15564396" y="3351714"/>
            <a:ext cx="25843" cy="25843"/>
          </a:xfrm>
          <a:custGeom>
            <a:avLst/>
            <a:gdLst>
              <a:gd name="connsiteX0" fmla="*/ 25844 w 25843"/>
              <a:gd name="connsiteY0" fmla="*/ 12922 h 25843"/>
              <a:gd name="connsiteX1" fmla="*/ 12922 w 25843"/>
              <a:gd name="connsiteY1" fmla="*/ 25843 h 25843"/>
              <a:gd name="connsiteX2" fmla="*/ 0 w 25843"/>
              <a:gd name="connsiteY2" fmla="*/ 12922 h 25843"/>
              <a:gd name="connsiteX3" fmla="*/ 12922 w 25843"/>
              <a:gd name="connsiteY3" fmla="*/ 0 h 25843"/>
              <a:gd name="connsiteX4" fmla="*/ 25844 w 25843"/>
              <a:gd name="connsiteY4" fmla="*/ 12922 h 25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3" h="25843">
                <a:moveTo>
                  <a:pt x="25844" y="12922"/>
                </a:moveTo>
                <a:cubicBezTo>
                  <a:pt x="25844" y="20058"/>
                  <a:pt x="20058" y="25843"/>
                  <a:pt x="12922" y="25843"/>
                </a:cubicBezTo>
                <a:cubicBezTo>
                  <a:pt x="5785" y="25843"/>
                  <a:pt x="0" y="20058"/>
                  <a:pt x="0" y="12922"/>
                </a:cubicBezTo>
                <a:cubicBezTo>
                  <a:pt x="0" y="5785"/>
                  <a:pt x="5785" y="0"/>
                  <a:pt x="12922" y="0"/>
                </a:cubicBezTo>
                <a:cubicBezTo>
                  <a:pt x="20058" y="0"/>
                  <a:pt x="25844" y="5785"/>
                  <a:pt x="25844" y="12922"/>
                </a:cubicBezTo>
                <a:close/>
              </a:path>
            </a:pathLst>
          </a:custGeom>
          <a:solidFill>
            <a:srgbClr val="EBEBEB"/>
          </a:solidFill>
          <a:ln w="16562" cap="flat">
            <a:noFill/>
            <a:prstDash val="solid"/>
            <a:miter/>
          </a:ln>
        </p:spPr>
        <p:txBody>
          <a:bodyPr rtlCol="0" anchor="ctr"/>
          <a:lstStyle/>
          <a:p>
            <a:endParaRPr lang="en-US"/>
          </a:p>
        </p:txBody>
      </p:sp>
      <p:pic>
        <p:nvPicPr>
          <p:cNvPr id="19" name="Picture 18">
            <a:extLst>
              <a:ext uri="{FF2B5EF4-FFF2-40B4-BE49-F238E27FC236}">
                <a16:creationId xmlns:a16="http://schemas.microsoft.com/office/drawing/2014/main" id="{FC1C487D-53E4-A749-82A2-ED5682FC0A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58544" y="0"/>
            <a:ext cx="4040562" cy="4866798"/>
          </a:xfrm>
          <a:prstGeom prst="rect">
            <a:avLst/>
          </a:prstGeom>
        </p:spPr>
      </p:pic>
    </p:spTree>
    <p:extLst>
      <p:ext uri="{BB962C8B-B14F-4D97-AF65-F5344CB8AC3E}">
        <p14:creationId xmlns:p14="http://schemas.microsoft.com/office/powerpoint/2010/main" val="202204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530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75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41D33D-23A3-4E46-B3A1-72A60C380EF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69152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68477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pic>
        <p:nvPicPr>
          <p:cNvPr id="4" name="Picture 48">
            <a:extLst>
              <a:ext uri="{FF2B5EF4-FFF2-40B4-BE49-F238E27FC236}">
                <a16:creationId xmlns:a16="http://schemas.microsoft.com/office/drawing/2014/main" id="{5228C0BC-B8A1-4D82-B1EA-BF7B4BA5D131}"/>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68313" y="473075"/>
            <a:ext cx="13366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p:nvPr>
        </p:nvSpPr>
        <p:spPr>
          <a:xfrm>
            <a:off x="468616" y="4847661"/>
            <a:ext cx="9594548" cy="553998"/>
          </a:xfrm>
        </p:spPr>
        <p:txBody>
          <a:bodyPr/>
          <a:lstStyle>
            <a:lvl1pPr>
              <a:defRPr sz="1800">
                <a:solidFill>
                  <a:schemeClr val="bg1"/>
                </a:solidFill>
              </a:defRPr>
            </a:lvl1pPr>
            <a:lvl2pPr>
              <a:defRPr sz="1800">
                <a:solidFill>
                  <a:schemeClr val="bg1"/>
                </a:solidFill>
              </a:defRPr>
            </a:lvl2pPr>
            <a:lvl3pPr>
              <a:defRPr sz="1372"/>
            </a:lvl3pPr>
            <a:lvl4pPr>
              <a:defRPr sz="1372"/>
            </a:lvl4pPr>
            <a:lvl5pPr>
              <a:defRPr sz="1029"/>
            </a:lvl5pPr>
          </a:lstStyle>
          <a:p>
            <a:pPr lvl="0"/>
            <a:r>
              <a:rPr lang="en-US"/>
              <a:t>Click to edit Master text styles</a:t>
            </a:r>
          </a:p>
          <a:p>
            <a:pPr lvl="1"/>
            <a:r>
              <a:rPr lang="en-US"/>
              <a:t>Second level</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p:nvPr>
        </p:nvSpPr>
        <p:spPr>
          <a:xfrm>
            <a:off x="468616" y="3308838"/>
            <a:ext cx="9592087" cy="1514261"/>
          </a:xfrm>
          <a:noFill/>
        </p:spPr>
        <p:txBody>
          <a:bodyPr bIns="182880" anchor="b" anchorCtr="0"/>
          <a:lstStyle>
            <a:lvl1pPr>
              <a:defRPr sz="4800" strike="noStrike" spc="-49"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36152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D92B-7D82-4166-9B09-46645A2842E3}"/>
              </a:ext>
            </a:extLst>
          </p:cNvPr>
          <p:cNvSpPr>
            <a:spLocks noGrp="1"/>
          </p:cNvSpPr>
          <p:nvPr>
            <p:ph type="title"/>
          </p:nvPr>
        </p:nvSpPr>
        <p:spPr>
          <a:xfrm>
            <a:off x="1678041" y="223838"/>
            <a:ext cx="5237164" cy="744537"/>
          </a:xfrm>
        </p:spPr>
        <p:txBody>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58F7E45B-CEE0-4A23-980B-359806504175}"/>
              </a:ext>
            </a:extLst>
          </p:cNvPr>
          <p:cNvSpPr>
            <a:spLocks noGrp="1"/>
          </p:cNvSpPr>
          <p:nvPr>
            <p:ph type="body" sz="quarter" idx="11"/>
          </p:nvPr>
        </p:nvSpPr>
        <p:spPr>
          <a:xfrm>
            <a:off x="425803" y="1730124"/>
            <a:ext cx="6268686" cy="74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DA5841C-69C2-4270-BF10-CFEA72383A87}"/>
              </a:ext>
            </a:extLst>
          </p:cNvPr>
          <p:cNvSpPr>
            <a:spLocks noGrp="1"/>
          </p:cNvSpPr>
          <p:nvPr>
            <p:ph type="body" sz="quarter" idx="12"/>
          </p:nvPr>
        </p:nvSpPr>
        <p:spPr>
          <a:xfrm>
            <a:off x="425800" y="3089265"/>
            <a:ext cx="6268687" cy="2511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7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05486624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66D8-E6DC-4FC9-9E20-A749773427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53853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3BFE8925-E1B4-4465-BBC8-66E4FE469864}"/>
              </a:ext>
            </a:extLst>
          </p:cNvPr>
          <p:cNvSpPr/>
          <p:nvPr userDrawn="1"/>
        </p:nvSpPr>
        <p:spPr>
          <a:xfrm>
            <a:off x="85029" y="6582670"/>
            <a:ext cx="776632" cy="211239"/>
          </a:xfrm>
          <a:prstGeom prst="rect">
            <a:avLst/>
          </a:prstGeom>
        </p:spPr>
        <p:txBody>
          <a:bodyPr wrap="none">
            <a:spAutoFit/>
          </a:bodyPr>
          <a:lstStyle/>
          <a:p>
            <a:r>
              <a:rPr lang="en-US" sz="784">
                <a:solidFill>
                  <a:schemeClr val="bg1">
                    <a:lumMod val="65000"/>
                  </a:schemeClr>
                </a:solidFill>
              </a:rPr>
              <a:t>NDA Content</a:t>
            </a:r>
            <a:endParaRPr lang="en-US" sz="1765"/>
          </a:p>
        </p:txBody>
      </p:sp>
    </p:spTree>
    <p:extLst>
      <p:ext uri="{BB962C8B-B14F-4D97-AF65-F5344CB8AC3E}">
        <p14:creationId xmlns:p14="http://schemas.microsoft.com/office/powerpoint/2010/main" val="139955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88440A-0B20-9507-00F1-9FC5AFAD9EAE}"/>
              </a:ext>
            </a:extLst>
          </p:cNvPr>
          <p:cNvSpPr>
            <a:spLocks noGrp="1"/>
          </p:cNvSpPr>
          <p:nvPr>
            <p:ph type="dt" sz="half" idx="10"/>
          </p:nvPr>
        </p:nvSpPr>
        <p:spPr/>
        <p:txBody>
          <a:bodyPr/>
          <a:lstStyle/>
          <a:p>
            <a:fld id="{9F0E910A-7177-4507-ADDB-59113B3AD5D8}" type="datetime1">
              <a:rPr lang="en-US" smtClean="0"/>
              <a:t>11/17/2022</a:t>
            </a:fld>
            <a:endParaRPr lang="en-US"/>
          </a:p>
        </p:txBody>
      </p:sp>
      <p:sp>
        <p:nvSpPr>
          <p:cNvPr id="3" name="Footer Placeholder 2">
            <a:extLst>
              <a:ext uri="{FF2B5EF4-FFF2-40B4-BE49-F238E27FC236}">
                <a16:creationId xmlns:a16="http://schemas.microsoft.com/office/drawing/2014/main" id="{99A02784-6CBC-880C-3610-0394BE754E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C7F45E-3364-C2BB-7E8A-FC50C470E5BD}"/>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486076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85E7-519D-8988-F4D9-10428C987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A52A3A-0A48-5C9D-93C7-FA37434A32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BA188A-9753-AB48-7423-928C81648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EECFB-8BA5-3EAF-D780-6C603248C3CA}"/>
              </a:ext>
            </a:extLst>
          </p:cNvPr>
          <p:cNvSpPr>
            <a:spLocks noGrp="1"/>
          </p:cNvSpPr>
          <p:nvPr>
            <p:ph type="dt" sz="half" idx="10"/>
          </p:nvPr>
        </p:nvSpPr>
        <p:spPr/>
        <p:txBody>
          <a:bodyPr/>
          <a:lstStyle/>
          <a:p>
            <a:fld id="{A99D1761-3FDB-48B2-BF71-6A84299E5AB5}" type="datetime1">
              <a:rPr lang="en-US" smtClean="0"/>
              <a:t>11/17/2022</a:t>
            </a:fld>
            <a:endParaRPr lang="en-US"/>
          </a:p>
        </p:txBody>
      </p:sp>
      <p:sp>
        <p:nvSpPr>
          <p:cNvPr id="6" name="Footer Placeholder 5">
            <a:extLst>
              <a:ext uri="{FF2B5EF4-FFF2-40B4-BE49-F238E27FC236}">
                <a16:creationId xmlns:a16="http://schemas.microsoft.com/office/drawing/2014/main" id="{C92D08B3-FB4D-2AC5-FFDC-3256B03FB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E69E98-9114-E5B8-BF9D-08B59DBC065C}"/>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104680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465F-A692-1A37-9610-3458BA75F6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2EBD94-71EA-F395-9BA5-2160C99AF5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BC1BE1-DA0B-5477-3F7D-A55BCF709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8045DB-83FB-7A2A-0F88-AED8AC319010}"/>
              </a:ext>
            </a:extLst>
          </p:cNvPr>
          <p:cNvSpPr>
            <a:spLocks noGrp="1"/>
          </p:cNvSpPr>
          <p:nvPr>
            <p:ph type="dt" sz="half" idx="10"/>
          </p:nvPr>
        </p:nvSpPr>
        <p:spPr/>
        <p:txBody>
          <a:bodyPr/>
          <a:lstStyle/>
          <a:p>
            <a:fld id="{A679975F-A601-4CB3-9646-0A59ADA5B06B}" type="datetime1">
              <a:rPr lang="en-US" smtClean="0"/>
              <a:t>11/17/2022</a:t>
            </a:fld>
            <a:endParaRPr lang="en-US"/>
          </a:p>
        </p:txBody>
      </p:sp>
      <p:sp>
        <p:nvSpPr>
          <p:cNvPr id="6" name="Footer Placeholder 5">
            <a:extLst>
              <a:ext uri="{FF2B5EF4-FFF2-40B4-BE49-F238E27FC236}">
                <a16:creationId xmlns:a16="http://schemas.microsoft.com/office/drawing/2014/main" id="{A5A7D407-8BB3-1AD1-7490-F4B2BB9894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13E373-0853-F623-2313-39EEFDF0F1DF}"/>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919279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3F90D1-BE06-7893-64CF-C3CE3945DE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17F979-3E4C-8443-47A0-FE22EBFB2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4894C-43E1-DCDF-B713-82F511116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02A900-10AE-48D5-BF0B-D7127E77DE77}" type="datetime1">
              <a:rPr lang="en-US" smtClean="0"/>
              <a:t>11/17/2022</a:t>
            </a:fld>
            <a:endParaRPr lang="en-US"/>
          </a:p>
        </p:txBody>
      </p:sp>
      <p:sp>
        <p:nvSpPr>
          <p:cNvPr id="5" name="Footer Placeholder 4">
            <a:extLst>
              <a:ext uri="{FF2B5EF4-FFF2-40B4-BE49-F238E27FC236}">
                <a16:creationId xmlns:a16="http://schemas.microsoft.com/office/drawing/2014/main" id="{6ACAE887-E155-3166-4260-6E2F0D364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8EC3EB-4052-3624-8E20-287803B9E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B1982-BF85-4B99-BC5B-420199FEFAED}" type="slidenum">
              <a:rPr lang="en-US" smtClean="0"/>
              <a:t>‹#›</a:t>
            </a:fld>
            <a:endParaRPr lang="en-US"/>
          </a:p>
        </p:txBody>
      </p:sp>
    </p:spTree>
    <p:extLst>
      <p:ext uri="{BB962C8B-B14F-4D97-AF65-F5344CB8AC3E}">
        <p14:creationId xmlns:p14="http://schemas.microsoft.com/office/powerpoint/2010/main" val="786467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AD6ED6-C420-46C0-BAF3-1E9B567658D5}"/>
              </a:ext>
            </a:extLst>
          </p:cNvPr>
          <p:cNvSpPr>
            <a:spLocks noGrp="1"/>
          </p:cNvSpPr>
          <p:nvPr>
            <p:ph type="title"/>
          </p:nvPr>
        </p:nvSpPr>
        <p:spPr>
          <a:xfrm>
            <a:off x="281940" y="220981"/>
            <a:ext cx="11554460" cy="1176020"/>
          </a:xfrm>
          <a:prstGeom prst="rect">
            <a:avLst/>
          </a:prstGeom>
        </p:spPr>
        <p:txBody>
          <a:bodyPr vert="horz" lIns="128016" tIns="64008" rIns="128016" bIns="64008" rtlCol="0" anchor="t" anchorCtr="0">
            <a:normAutofit/>
          </a:bodyPr>
          <a:lstStyle/>
          <a:p>
            <a:pPr lvl="0" defTabSz="544237"/>
            <a:r>
              <a:rPr lang="en-US"/>
              <a:t>Click to edit Master title style</a:t>
            </a:r>
          </a:p>
        </p:txBody>
      </p:sp>
      <p:sp>
        <p:nvSpPr>
          <p:cNvPr id="3" name="Text Placeholder 2">
            <a:extLst>
              <a:ext uri="{FF2B5EF4-FFF2-40B4-BE49-F238E27FC236}">
                <a16:creationId xmlns:a16="http://schemas.microsoft.com/office/drawing/2014/main" id="{74C4A9E2-3331-4EEA-AD6B-956660F40704}"/>
              </a:ext>
            </a:extLst>
          </p:cNvPr>
          <p:cNvSpPr>
            <a:spLocks noGrp="1"/>
          </p:cNvSpPr>
          <p:nvPr>
            <p:ph type="body" idx="1"/>
          </p:nvPr>
        </p:nvSpPr>
        <p:spPr>
          <a:xfrm>
            <a:off x="297180" y="1470660"/>
            <a:ext cx="11539220" cy="4351073"/>
          </a:xfrm>
          <a:prstGeom prst="rect">
            <a:avLst/>
          </a:prstGeom>
        </p:spPr>
        <p:txBody>
          <a:bodyPr vert="horz" lIns="128016" tIns="64008" rIns="128016" bIns="64008" rtlCol="0">
            <a:norm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0954974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ftr="0" dt="0"/>
  <p:txStyles>
    <p:titleStyle>
      <a:lvl1pPr algn="l" defTabSz="761970" rtl="0" eaLnBrk="1" latinLnBrk="0" hangingPunct="1">
        <a:lnSpc>
          <a:spcPct val="90000"/>
        </a:lnSpc>
        <a:spcBef>
          <a:spcPct val="0"/>
        </a:spcBef>
        <a:buNone/>
        <a:defRPr lang="en-US" sz="3333" kern="1200">
          <a:solidFill>
            <a:schemeClr val="tx1"/>
          </a:solidFill>
          <a:latin typeface="Segoe UI" panose="020B0502040204020203" pitchFamily="34" charset="0"/>
          <a:ea typeface="+mj-ea"/>
          <a:cs typeface="Segoe UI" panose="020B0502040204020203" pitchFamily="34" charset="0"/>
        </a:defRPr>
      </a:lvl1pPr>
    </p:titleStyle>
    <p:bodyStyle>
      <a:lvl1pPr marL="238115" indent="-238115"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Segoe UI Semilight" panose="020B0402040204020203" pitchFamily="34" charset="0"/>
          <a:ea typeface="+mn-ea"/>
          <a:cs typeface="Segoe UI Semilight" panose="020B0402040204020203" pitchFamily="34" charset="0"/>
        </a:defRPr>
      </a:lvl1pPr>
      <a:lvl2pPr marL="523854" indent="-285739"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761970" indent="-238115"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Segoe UI Semilight" panose="020B0402040204020203" pitchFamily="34" charset="0"/>
          <a:ea typeface="+mn-ea"/>
          <a:cs typeface="Segoe UI Semilight" panose="020B0402040204020203" pitchFamily="34" charset="0"/>
        </a:defRPr>
      </a:lvl3pPr>
      <a:lvl4pPr marL="1000085" indent="-238115"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Segoe UI Semilight" panose="020B0402040204020203" pitchFamily="34" charset="0"/>
          <a:ea typeface="+mn-ea"/>
          <a:cs typeface="Segoe UI Semilight" panose="020B0402040204020203" pitchFamily="34" charset="0"/>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603459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39.png"/><Relationship Id="rId5" Type="http://schemas.microsoft.com/office/2007/relationships/hdphoto" Target="../media/hdphoto1.wdp"/><Relationship Id="rId10" Type="http://schemas.openxmlformats.org/officeDocument/2006/relationships/image" Target="../media/image41.png"/><Relationship Id="rId4" Type="http://schemas.openxmlformats.org/officeDocument/2006/relationships/image" Target="../media/image38.png"/><Relationship Id="rId9" Type="http://schemas.microsoft.com/office/2007/relationships/hdphoto" Target="../media/hdphoto3.wdp"/></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news.microsoft.com/innovation-stories/datacenter-liquid-cooling/" TargetMode="External"/><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hyperlink" Target="https://datacenterfrontier.com/google-our-data-centers-will-be-carbon-free-round-the-clock-by-2030/" TargetMode="Externa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dirty="0">
                <a:solidFill>
                  <a:schemeClr val="bg1"/>
                </a:solidFill>
              </a:rPr>
              <a:t>I</a:t>
            </a:r>
            <a:r>
              <a:rPr lang="en-US" altLang="zh-CN" dirty="0">
                <a:solidFill>
                  <a:schemeClr val="bg1"/>
                </a:solidFill>
              </a:rPr>
              <a:t>nside a Datacenter</a:t>
            </a:r>
            <a:br>
              <a:rPr lang="en-US" altLang="zh-CN" sz="6600" dirty="0">
                <a:solidFill>
                  <a:schemeClr val="bg1"/>
                </a:solidFill>
              </a:rPr>
            </a:br>
            <a:r>
              <a:rPr lang="en-US" altLang="zh-CN" sz="5400" dirty="0">
                <a:solidFill>
                  <a:schemeClr val="bg1"/>
                </a:solidFill>
              </a:rPr>
              <a:t>Hardware and Software Architecture</a:t>
            </a:r>
            <a:endParaRPr lang="en-US" sz="5400"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0" y="3348197"/>
            <a:ext cx="12242123" cy="31256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p>
          <a:p>
            <a:endParaRPr lang="en-US" sz="3200" dirty="0"/>
          </a:p>
          <a:p>
            <a:r>
              <a:rPr lang="en-US" sz="4000" dirty="0">
                <a:solidFill>
                  <a:schemeClr val="bg1"/>
                </a:solidFill>
              </a:rPr>
              <a:t>Wei Bai</a:t>
            </a:r>
          </a:p>
          <a:p>
            <a:r>
              <a:rPr lang="en-US" sz="3200" dirty="0">
                <a:solidFill>
                  <a:schemeClr val="bg1"/>
                </a:solidFill>
              </a:rPr>
              <a:t>Microsoft Research Redmond</a:t>
            </a: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1</a:t>
            </a:fld>
            <a:endParaRPr lang="en-US"/>
          </a:p>
        </p:txBody>
      </p:sp>
      <p:sp>
        <p:nvSpPr>
          <p:cNvPr id="11" name="Subtitle 2">
            <a:extLst>
              <a:ext uri="{FF2B5EF4-FFF2-40B4-BE49-F238E27FC236}">
                <a16:creationId xmlns:a16="http://schemas.microsoft.com/office/drawing/2014/main" id="{BF625716-4A74-4273-B4E1-DA4003214342}"/>
              </a:ext>
            </a:extLst>
          </p:cNvPr>
          <p:cNvSpPr txBox="1">
            <a:spLocks/>
          </p:cNvSpPr>
          <p:nvPr/>
        </p:nvSpPr>
        <p:spPr>
          <a:xfrm>
            <a:off x="0" y="6356193"/>
            <a:ext cx="12242123" cy="591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solidFill>
              </a:rPr>
              <a:t>Guest Lecture, Computer Networks @ Xiamen University</a:t>
            </a:r>
          </a:p>
        </p:txBody>
      </p:sp>
    </p:spTree>
    <p:extLst>
      <p:ext uri="{BB962C8B-B14F-4D97-AF65-F5344CB8AC3E}">
        <p14:creationId xmlns:p14="http://schemas.microsoft.com/office/powerpoint/2010/main" val="133356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BD36-C726-A2AE-F186-946913A3E76B}"/>
              </a:ext>
            </a:extLst>
          </p:cNvPr>
          <p:cNvSpPr>
            <a:spLocks noGrp="1"/>
          </p:cNvSpPr>
          <p:nvPr>
            <p:ph type="title"/>
          </p:nvPr>
        </p:nvSpPr>
        <p:spPr/>
        <p:txBody>
          <a:bodyPr/>
          <a:lstStyle/>
          <a:p>
            <a:r>
              <a:rPr lang="en-US" dirty="0"/>
              <a:t>Traditional Data Center Topology (2008)</a:t>
            </a:r>
          </a:p>
        </p:txBody>
      </p:sp>
      <p:sp>
        <p:nvSpPr>
          <p:cNvPr id="3" name="Content Placeholder 2">
            <a:extLst>
              <a:ext uri="{FF2B5EF4-FFF2-40B4-BE49-F238E27FC236}">
                <a16:creationId xmlns:a16="http://schemas.microsoft.com/office/drawing/2014/main" id="{2E0F48A6-F7F4-4522-8FB3-EA94BBB469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77CB17-EC87-FE8C-B3D5-6E6FA25C471E}"/>
              </a:ext>
            </a:extLst>
          </p:cNvPr>
          <p:cNvPicPr>
            <a:picLocks noChangeAspect="1"/>
          </p:cNvPicPr>
          <p:nvPr/>
        </p:nvPicPr>
        <p:blipFill>
          <a:blip r:embed="rId3"/>
          <a:stretch>
            <a:fillRect/>
          </a:stretch>
        </p:blipFill>
        <p:spPr>
          <a:xfrm>
            <a:off x="2353811" y="1825625"/>
            <a:ext cx="5824420" cy="4746738"/>
          </a:xfrm>
          <a:prstGeom prst="rect">
            <a:avLst/>
          </a:prstGeom>
        </p:spPr>
      </p:pic>
      <p:sp>
        <p:nvSpPr>
          <p:cNvPr id="6" name="TextBox 5">
            <a:extLst>
              <a:ext uri="{FF2B5EF4-FFF2-40B4-BE49-F238E27FC236}">
                <a16:creationId xmlns:a16="http://schemas.microsoft.com/office/drawing/2014/main" id="{D7A6ED05-88B5-02FC-09D5-ABAE3DEBEF10}"/>
              </a:ext>
            </a:extLst>
          </p:cNvPr>
          <p:cNvSpPr txBox="1"/>
          <p:nvPr/>
        </p:nvSpPr>
        <p:spPr>
          <a:xfrm>
            <a:off x="8615565" y="2035657"/>
            <a:ext cx="2445248" cy="523220"/>
          </a:xfrm>
          <a:prstGeom prst="rect">
            <a:avLst/>
          </a:prstGeom>
          <a:noFill/>
        </p:spPr>
        <p:txBody>
          <a:bodyPr wrap="square" rtlCol="0">
            <a:spAutoFit/>
          </a:bodyPr>
          <a:lstStyle/>
          <a:p>
            <a:pPr algn="ctr"/>
            <a:r>
              <a:rPr lang="en-US" sz="2800" dirty="0"/>
              <a:t>Core Switches</a:t>
            </a:r>
          </a:p>
        </p:txBody>
      </p:sp>
      <p:sp>
        <p:nvSpPr>
          <p:cNvPr id="7" name="TextBox 6">
            <a:extLst>
              <a:ext uri="{FF2B5EF4-FFF2-40B4-BE49-F238E27FC236}">
                <a16:creationId xmlns:a16="http://schemas.microsoft.com/office/drawing/2014/main" id="{B2E261ED-0569-BBD9-1B65-BD93CB301E6C}"/>
              </a:ext>
            </a:extLst>
          </p:cNvPr>
          <p:cNvSpPr txBox="1"/>
          <p:nvPr/>
        </p:nvSpPr>
        <p:spPr>
          <a:xfrm>
            <a:off x="8243642" y="2976511"/>
            <a:ext cx="3328825" cy="523220"/>
          </a:xfrm>
          <a:prstGeom prst="rect">
            <a:avLst/>
          </a:prstGeom>
          <a:noFill/>
        </p:spPr>
        <p:txBody>
          <a:bodyPr wrap="square" rtlCol="0">
            <a:spAutoFit/>
          </a:bodyPr>
          <a:lstStyle/>
          <a:p>
            <a:pPr algn="ctr"/>
            <a:r>
              <a:rPr lang="en-US" sz="2800" dirty="0"/>
              <a:t>Aggregation Switches</a:t>
            </a:r>
          </a:p>
        </p:txBody>
      </p:sp>
      <p:sp>
        <p:nvSpPr>
          <p:cNvPr id="10" name="TextBox 9">
            <a:extLst>
              <a:ext uri="{FF2B5EF4-FFF2-40B4-BE49-F238E27FC236}">
                <a16:creationId xmlns:a16="http://schemas.microsoft.com/office/drawing/2014/main" id="{D754DAC0-A5D0-E0A5-974D-416B365E7098}"/>
              </a:ext>
            </a:extLst>
          </p:cNvPr>
          <p:cNvSpPr txBox="1"/>
          <p:nvPr/>
        </p:nvSpPr>
        <p:spPr>
          <a:xfrm>
            <a:off x="8438851" y="4154463"/>
            <a:ext cx="3328825" cy="523220"/>
          </a:xfrm>
          <a:prstGeom prst="rect">
            <a:avLst/>
          </a:prstGeom>
          <a:noFill/>
        </p:spPr>
        <p:txBody>
          <a:bodyPr wrap="square" rtlCol="0">
            <a:spAutoFit/>
          </a:bodyPr>
          <a:lstStyle/>
          <a:p>
            <a:pPr algn="ctr"/>
            <a:r>
              <a:rPr lang="en-US" sz="2800" dirty="0"/>
              <a:t>Top of Rack Switches</a:t>
            </a:r>
          </a:p>
        </p:txBody>
      </p:sp>
      <p:sp>
        <p:nvSpPr>
          <p:cNvPr id="11" name="TextBox 10">
            <a:extLst>
              <a:ext uri="{FF2B5EF4-FFF2-40B4-BE49-F238E27FC236}">
                <a16:creationId xmlns:a16="http://schemas.microsoft.com/office/drawing/2014/main" id="{072EB3AC-92ED-115B-0AA2-0E08716DD47E}"/>
              </a:ext>
            </a:extLst>
          </p:cNvPr>
          <p:cNvSpPr txBox="1"/>
          <p:nvPr/>
        </p:nvSpPr>
        <p:spPr>
          <a:xfrm>
            <a:off x="8438850" y="5345631"/>
            <a:ext cx="3328825" cy="523220"/>
          </a:xfrm>
          <a:prstGeom prst="rect">
            <a:avLst/>
          </a:prstGeom>
          <a:noFill/>
        </p:spPr>
        <p:txBody>
          <a:bodyPr wrap="square" rtlCol="0">
            <a:spAutoFit/>
          </a:bodyPr>
          <a:lstStyle/>
          <a:p>
            <a:pPr algn="ctr"/>
            <a:r>
              <a:rPr lang="en-US" sz="2800" dirty="0"/>
              <a:t>Racks of Servers</a:t>
            </a:r>
          </a:p>
        </p:txBody>
      </p:sp>
      <p:sp>
        <p:nvSpPr>
          <p:cNvPr id="4" name="Slide Number Placeholder 3">
            <a:extLst>
              <a:ext uri="{FF2B5EF4-FFF2-40B4-BE49-F238E27FC236}">
                <a16:creationId xmlns:a16="http://schemas.microsoft.com/office/drawing/2014/main" id="{5858FA1C-90C4-8AFF-7600-37B157503598}"/>
              </a:ext>
            </a:extLst>
          </p:cNvPr>
          <p:cNvSpPr>
            <a:spLocks noGrp="1"/>
          </p:cNvSpPr>
          <p:nvPr>
            <p:ph type="sldNum" sz="quarter" idx="12"/>
          </p:nvPr>
        </p:nvSpPr>
        <p:spPr/>
        <p:txBody>
          <a:bodyPr/>
          <a:lstStyle/>
          <a:p>
            <a:fld id="{AE5B1982-BF85-4B99-BC5B-420199FEFAED}" type="slidenum">
              <a:rPr lang="en-US" smtClean="0"/>
              <a:t>10</a:t>
            </a:fld>
            <a:endParaRPr lang="en-US"/>
          </a:p>
        </p:txBody>
      </p:sp>
    </p:spTree>
    <p:extLst>
      <p:ext uri="{BB962C8B-B14F-4D97-AF65-F5344CB8AC3E}">
        <p14:creationId xmlns:p14="http://schemas.microsoft.com/office/powerpoint/2010/main" val="297701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80E8-3D72-98C3-0A9D-673BE5561C4B}"/>
              </a:ext>
            </a:extLst>
          </p:cNvPr>
          <p:cNvSpPr>
            <a:spLocks noGrp="1"/>
          </p:cNvSpPr>
          <p:nvPr>
            <p:ph type="title"/>
          </p:nvPr>
        </p:nvSpPr>
        <p:spPr/>
        <p:txBody>
          <a:bodyPr/>
          <a:lstStyle/>
          <a:p>
            <a:r>
              <a:rPr lang="en-US" dirty="0"/>
              <a:t>Problems in Traditional Solutions</a:t>
            </a:r>
          </a:p>
        </p:txBody>
      </p:sp>
      <p:sp>
        <p:nvSpPr>
          <p:cNvPr id="3" name="Content Placeholder 2">
            <a:extLst>
              <a:ext uri="{FF2B5EF4-FFF2-40B4-BE49-F238E27FC236}">
                <a16:creationId xmlns:a16="http://schemas.microsoft.com/office/drawing/2014/main" id="{820D69DE-83EA-665F-3A77-D73DC5356BEF}"/>
              </a:ext>
            </a:extLst>
          </p:cNvPr>
          <p:cNvSpPr>
            <a:spLocks noGrp="1"/>
          </p:cNvSpPr>
          <p:nvPr>
            <p:ph idx="1"/>
          </p:nvPr>
        </p:nvSpPr>
        <p:spPr>
          <a:xfrm>
            <a:off x="838200" y="1825625"/>
            <a:ext cx="10515600" cy="4667250"/>
          </a:xfrm>
        </p:spPr>
        <p:txBody>
          <a:bodyPr>
            <a:normAutofit lnSpcReduction="10000"/>
          </a:bodyPr>
          <a:lstStyle/>
          <a:p>
            <a:r>
              <a:rPr lang="en-US" sz="3200" dirty="0"/>
              <a:t>Lack robustness</a:t>
            </a:r>
          </a:p>
          <a:p>
            <a:pPr lvl="1"/>
            <a:r>
              <a:rPr lang="en-US" sz="2800" dirty="0"/>
              <a:t>Aggregation switch failures wipe out several racks</a:t>
            </a:r>
          </a:p>
          <a:p>
            <a:pPr lvl="1"/>
            <a:endParaRPr lang="en-US" dirty="0"/>
          </a:p>
          <a:p>
            <a:r>
              <a:rPr lang="en-US" sz="3200" dirty="0"/>
              <a:t>Poor performance</a:t>
            </a:r>
          </a:p>
          <a:p>
            <a:pPr marL="0" indent="0">
              <a:buNone/>
            </a:pPr>
            <a:r>
              <a:rPr lang="en-US" dirty="0"/>
              <a:t>   </a:t>
            </a:r>
            <a:r>
              <a:rPr lang="en-US" i="1" dirty="0"/>
              <a:t>Oversubscription = </a:t>
            </a:r>
            <a:r>
              <a:rPr lang="en-US" i="1" dirty="0" err="1"/>
              <a:t>max_host_throughput</a:t>
            </a:r>
            <a:r>
              <a:rPr lang="en-US" i="1" dirty="0"/>
              <a:t> / </a:t>
            </a:r>
            <a:r>
              <a:rPr lang="en-US" i="1" dirty="0" err="1"/>
              <a:t>worst_case_throughput</a:t>
            </a:r>
            <a:endParaRPr lang="en-US" i="1" dirty="0"/>
          </a:p>
          <a:p>
            <a:pPr lvl="1"/>
            <a:r>
              <a:rPr lang="en-US" sz="2800" dirty="0"/>
              <a:t>Typical oversubscription ratio 4:1, 8:1, 10:1</a:t>
            </a:r>
          </a:p>
          <a:p>
            <a:pPr marL="457200" lvl="1" indent="0">
              <a:buNone/>
            </a:pPr>
            <a:endParaRPr lang="en-US" dirty="0"/>
          </a:p>
          <a:p>
            <a:r>
              <a:rPr lang="en-US" sz="3200" dirty="0"/>
              <a:t>Expensive</a:t>
            </a:r>
          </a:p>
          <a:p>
            <a:pPr lvl="1"/>
            <a:r>
              <a:rPr lang="en-US" sz="2800" dirty="0"/>
              <a:t>7K for 48-port Gigabit switch</a:t>
            </a:r>
          </a:p>
          <a:p>
            <a:pPr lvl="1"/>
            <a:r>
              <a:rPr lang="en-US" sz="2800" dirty="0"/>
              <a:t>700K for 128-port 10Gigabit switch</a:t>
            </a:r>
          </a:p>
        </p:txBody>
      </p:sp>
      <p:sp>
        <p:nvSpPr>
          <p:cNvPr id="4" name="Slide Number Placeholder 3">
            <a:extLst>
              <a:ext uri="{FF2B5EF4-FFF2-40B4-BE49-F238E27FC236}">
                <a16:creationId xmlns:a16="http://schemas.microsoft.com/office/drawing/2014/main" id="{D60CA3A0-F031-6532-3855-C7D7F50A8FFF}"/>
              </a:ext>
            </a:extLst>
          </p:cNvPr>
          <p:cNvSpPr>
            <a:spLocks noGrp="1"/>
          </p:cNvSpPr>
          <p:nvPr>
            <p:ph type="sldNum" sz="quarter" idx="12"/>
          </p:nvPr>
        </p:nvSpPr>
        <p:spPr/>
        <p:txBody>
          <a:bodyPr/>
          <a:lstStyle/>
          <a:p>
            <a:fld id="{AE5B1982-BF85-4B99-BC5B-420199FEFAED}" type="slidenum">
              <a:rPr lang="en-US" smtClean="0"/>
              <a:t>11</a:t>
            </a:fld>
            <a:endParaRPr lang="en-US"/>
          </a:p>
        </p:txBody>
      </p:sp>
    </p:spTree>
    <p:extLst>
      <p:ext uri="{BB962C8B-B14F-4D97-AF65-F5344CB8AC3E}">
        <p14:creationId xmlns:p14="http://schemas.microsoft.com/office/powerpoint/2010/main" val="1236508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14773-0387-A18E-12B2-41F5C50F2480}"/>
              </a:ext>
            </a:extLst>
          </p:cNvPr>
          <p:cNvSpPr>
            <a:spLocks noGrp="1"/>
          </p:cNvSpPr>
          <p:nvPr>
            <p:ph type="title"/>
          </p:nvPr>
        </p:nvSpPr>
        <p:spPr/>
        <p:txBody>
          <a:bodyPr/>
          <a:lstStyle/>
          <a:p>
            <a:r>
              <a:rPr lang="en-US" dirty="0"/>
              <a:t>Ideal Datacenter Network Topology</a:t>
            </a:r>
          </a:p>
        </p:txBody>
      </p:sp>
      <p:sp>
        <p:nvSpPr>
          <p:cNvPr id="3" name="Content Placeholder 2">
            <a:extLst>
              <a:ext uri="{FF2B5EF4-FFF2-40B4-BE49-F238E27FC236}">
                <a16:creationId xmlns:a16="http://schemas.microsoft.com/office/drawing/2014/main" id="{5B730762-B314-68B2-B5DC-57DD14C65F83}"/>
              </a:ext>
            </a:extLst>
          </p:cNvPr>
          <p:cNvSpPr>
            <a:spLocks noGrp="1"/>
          </p:cNvSpPr>
          <p:nvPr>
            <p:ph idx="1"/>
          </p:nvPr>
        </p:nvSpPr>
        <p:spPr/>
        <p:txBody>
          <a:bodyPr/>
          <a:lstStyle/>
          <a:p>
            <a:r>
              <a:rPr lang="en-US" sz="3200" dirty="0"/>
              <a:t>Offer </a:t>
            </a:r>
            <a:r>
              <a:rPr lang="en-US" sz="3200" b="1" dirty="0"/>
              <a:t>full-bisection bandwidth</a:t>
            </a:r>
          </a:p>
          <a:p>
            <a:pPr lvl="1"/>
            <a:r>
              <a:rPr lang="en-US" sz="2800" dirty="0"/>
              <a:t>Over-subscription ratio of 1:1</a:t>
            </a:r>
          </a:p>
          <a:p>
            <a:pPr lvl="1"/>
            <a:r>
              <a:rPr lang="en-US" sz="2800" dirty="0"/>
              <a:t>Worst case: every host can talk to every host at line rate!</a:t>
            </a:r>
          </a:p>
          <a:p>
            <a:pPr lvl="1"/>
            <a:endParaRPr lang="en-US" b="1" dirty="0"/>
          </a:p>
          <a:p>
            <a:r>
              <a:rPr lang="en-US" sz="3200" dirty="0"/>
              <a:t>Is</a:t>
            </a:r>
            <a:r>
              <a:rPr lang="en-US" sz="3200" b="1" dirty="0"/>
              <a:t> fault tolerant</a:t>
            </a:r>
          </a:p>
          <a:p>
            <a:endParaRPr lang="en-US" b="1" dirty="0"/>
          </a:p>
          <a:p>
            <a:r>
              <a:rPr lang="en-US" sz="3200" dirty="0"/>
              <a:t>Is</a:t>
            </a:r>
            <a:r>
              <a:rPr lang="en-US" sz="3200" b="1" dirty="0"/>
              <a:t> cheap</a:t>
            </a:r>
          </a:p>
        </p:txBody>
      </p:sp>
      <p:sp>
        <p:nvSpPr>
          <p:cNvPr id="4" name="Slide Number Placeholder 3">
            <a:extLst>
              <a:ext uri="{FF2B5EF4-FFF2-40B4-BE49-F238E27FC236}">
                <a16:creationId xmlns:a16="http://schemas.microsoft.com/office/drawing/2014/main" id="{3F922D1F-ADB0-4954-EFEC-6A3194CF3903}"/>
              </a:ext>
            </a:extLst>
          </p:cNvPr>
          <p:cNvSpPr>
            <a:spLocks noGrp="1"/>
          </p:cNvSpPr>
          <p:nvPr>
            <p:ph type="sldNum" sz="quarter" idx="12"/>
          </p:nvPr>
        </p:nvSpPr>
        <p:spPr/>
        <p:txBody>
          <a:bodyPr/>
          <a:lstStyle/>
          <a:p>
            <a:fld id="{AE5B1982-BF85-4B99-BC5B-420199FEFAED}" type="slidenum">
              <a:rPr lang="en-US" smtClean="0"/>
              <a:t>12</a:t>
            </a:fld>
            <a:endParaRPr lang="en-US"/>
          </a:p>
        </p:txBody>
      </p:sp>
    </p:spTree>
    <p:extLst>
      <p:ext uri="{BB962C8B-B14F-4D97-AF65-F5344CB8AC3E}">
        <p14:creationId xmlns:p14="http://schemas.microsoft.com/office/powerpoint/2010/main" val="833594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8CBE-61D3-D450-E1C2-C3A71B92F160}"/>
              </a:ext>
            </a:extLst>
          </p:cNvPr>
          <p:cNvSpPr>
            <a:spLocks noGrp="1"/>
          </p:cNvSpPr>
          <p:nvPr>
            <p:ph type="title"/>
          </p:nvPr>
        </p:nvSpPr>
        <p:spPr/>
        <p:txBody>
          <a:bodyPr/>
          <a:lstStyle/>
          <a:p>
            <a:r>
              <a:rPr lang="en-US" dirty="0"/>
              <a:t>The Fat Tree </a:t>
            </a:r>
            <a:r>
              <a:rPr lang="en-US" sz="3600" dirty="0"/>
              <a:t>[Al-Fares et al, SIGCOMM 2008]</a:t>
            </a:r>
          </a:p>
        </p:txBody>
      </p:sp>
      <p:sp>
        <p:nvSpPr>
          <p:cNvPr id="3" name="Content Placeholder 2">
            <a:extLst>
              <a:ext uri="{FF2B5EF4-FFF2-40B4-BE49-F238E27FC236}">
                <a16:creationId xmlns:a16="http://schemas.microsoft.com/office/drawing/2014/main" id="{EA1346C5-C161-0DC5-01BA-A79C68D1AEC7}"/>
              </a:ext>
            </a:extLst>
          </p:cNvPr>
          <p:cNvSpPr>
            <a:spLocks noGrp="1"/>
          </p:cNvSpPr>
          <p:nvPr>
            <p:ph idx="1"/>
          </p:nvPr>
        </p:nvSpPr>
        <p:spPr/>
        <p:txBody>
          <a:bodyPr/>
          <a:lstStyle/>
          <a:p>
            <a:r>
              <a:rPr lang="en-US" sz="3200" dirty="0"/>
              <a:t>Inspired from the telephone networks of the 50’s – Clos networks</a:t>
            </a:r>
          </a:p>
          <a:p>
            <a:endParaRPr lang="en-US" sz="800" dirty="0"/>
          </a:p>
          <a:p>
            <a:r>
              <a:rPr lang="en-US" sz="3200" dirty="0"/>
              <a:t>Use cheap, commodity switches – all switches are the same</a:t>
            </a:r>
          </a:p>
          <a:p>
            <a:endParaRPr lang="en-US" sz="800" dirty="0"/>
          </a:p>
          <a:p>
            <a:r>
              <a:rPr lang="en-US" sz="3200" dirty="0"/>
              <a:t>Lots of redundancy</a:t>
            </a:r>
          </a:p>
          <a:p>
            <a:endParaRPr lang="en-US" sz="800" dirty="0"/>
          </a:p>
          <a:p>
            <a:r>
              <a:rPr lang="en-US" sz="3200" dirty="0"/>
              <a:t>Single parameter to describe the topology:</a:t>
            </a:r>
          </a:p>
          <a:p>
            <a:pPr lvl="1"/>
            <a:r>
              <a:rPr lang="en-US" sz="2800" b="1" dirty="0"/>
              <a:t>K</a:t>
            </a:r>
            <a:r>
              <a:rPr lang="en-US" sz="2800" dirty="0"/>
              <a:t> – the number of ports in a switch</a:t>
            </a:r>
          </a:p>
        </p:txBody>
      </p:sp>
      <p:sp>
        <p:nvSpPr>
          <p:cNvPr id="4" name="Slide Number Placeholder 3">
            <a:extLst>
              <a:ext uri="{FF2B5EF4-FFF2-40B4-BE49-F238E27FC236}">
                <a16:creationId xmlns:a16="http://schemas.microsoft.com/office/drawing/2014/main" id="{A8F41627-74E6-A568-EA1F-1EC54D35F9CC}"/>
              </a:ext>
            </a:extLst>
          </p:cNvPr>
          <p:cNvSpPr>
            <a:spLocks noGrp="1"/>
          </p:cNvSpPr>
          <p:nvPr>
            <p:ph type="sldNum" sz="quarter" idx="12"/>
          </p:nvPr>
        </p:nvSpPr>
        <p:spPr/>
        <p:txBody>
          <a:bodyPr/>
          <a:lstStyle/>
          <a:p>
            <a:fld id="{AE5B1982-BF85-4B99-BC5B-420199FEFAED}" type="slidenum">
              <a:rPr lang="en-US" smtClean="0"/>
              <a:t>13</a:t>
            </a:fld>
            <a:endParaRPr lang="en-US"/>
          </a:p>
        </p:txBody>
      </p:sp>
    </p:spTree>
    <p:extLst>
      <p:ext uri="{BB962C8B-B14F-4D97-AF65-F5344CB8AC3E}">
        <p14:creationId xmlns:p14="http://schemas.microsoft.com/office/powerpoint/2010/main" val="4100471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DA9C-1220-5ADE-4C0D-1192206D13F2}"/>
              </a:ext>
            </a:extLst>
          </p:cNvPr>
          <p:cNvSpPr>
            <a:spLocks noGrp="1"/>
          </p:cNvSpPr>
          <p:nvPr>
            <p:ph type="title"/>
          </p:nvPr>
        </p:nvSpPr>
        <p:spPr/>
        <p:txBody>
          <a:bodyPr/>
          <a:lstStyle/>
          <a:p>
            <a:r>
              <a:rPr lang="en-US" dirty="0"/>
              <a:t>Fat Tree Topology</a:t>
            </a:r>
          </a:p>
        </p:txBody>
      </p:sp>
      <p:sp>
        <p:nvSpPr>
          <p:cNvPr id="4" name="Slide Number Placeholder 3">
            <a:extLst>
              <a:ext uri="{FF2B5EF4-FFF2-40B4-BE49-F238E27FC236}">
                <a16:creationId xmlns:a16="http://schemas.microsoft.com/office/drawing/2014/main" id="{7D24A5EF-2DFF-D86F-C3D0-5A897C73F989}"/>
              </a:ext>
            </a:extLst>
          </p:cNvPr>
          <p:cNvSpPr>
            <a:spLocks noGrp="1"/>
          </p:cNvSpPr>
          <p:nvPr>
            <p:ph type="sldNum" sz="quarter" idx="12"/>
          </p:nvPr>
        </p:nvSpPr>
        <p:spPr/>
        <p:txBody>
          <a:bodyPr/>
          <a:lstStyle/>
          <a:p>
            <a:fld id="{AE5B1982-BF85-4B99-BC5B-420199FEFAED}" type="slidenum">
              <a:rPr lang="en-US" smtClean="0"/>
              <a:t>14</a:t>
            </a:fld>
            <a:endParaRPr lang="en-US"/>
          </a:p>
        </p:txBody>
      </p:sp>
      <p:sp>
        <p:nvSpPr>
          <p:cNvPr id="7" name="TextBox 6">
            <a:extLst>
              <a:ext uri="{FF2B5EF4-FFF2-40B4-BE49-F238E27FC236}">
                <a16:creationId xmlns:a16="http://schemas.microsoft.com/office/drawing/2014/main" id="{AF844433-8BD3-6ADD-7338-F7A625644A6F}"/>
              </a:ext>
            </a:extLst>
          </p:cNvPr>
          <p:cNvSpPr txBox="1"/>
          <p:nvPr/>
        </p:nvSpPr>
        <p:spPr>
          <a:xfrm>
            <a:off x="5497276" y="6352143"/>
            <a:ext cx="829100" cy="369332"/>
          </a:xfrm>
          <a:prstGeom prst="rect">
            <a:avLst/>
          </a:prstGeom>
          <a:noFill/>
        </p:spPr>
        <p:txBody>
          <a:bodyPr wrap="square">
            <a:spAutoFit/>
          </a:bodyPr>
          <a:lstStyle/>
          <a:p>
            <a:r>
              <a:rPr lang="en-US" dirty="0"/>
              <a:t>𝐾^3/4</a:t>
            </a:r>
          </a:p>
        </p:txBody>
      </p:sp>
      <p:pic>
        <p:nvPicPr>
          <p:cNvPr id="6" name="Picture 5">
            <a:extLst>
              <a:ext uri="{FF2B5EF4-FFF2-40B4-BE49-F238E27FC236}">
                <a16:creationId xmlns:a16="http://schemas.microsoft.com/office/drawing/2014/main" id="{E8E80F9D-CDED-D078-1D54-58F04E076473}"/>
              </a:ext>
            </a:extLst>
          </p:cNvPr>
          <p:cNvPicPr>
            <a:picLocks noChangeAspect="1"/>
          </p:cNvPicPr>
          <p:nvPr/>
        </p:nvPicPr>
        <p:blipFill>
          <a:blip r:embed="rId3"/>
          <a:stretch>
            <a:fillRect/>
          </a:stretch>
        </p:blipFill>
        <p:spPr>
          <a:xfrm>
            <a:off x="1109984" y="1675678"/>
            <a:ext cx="6973273" cy="4601217"/>
          </a:xfrm>
          <a:prstGeom prst="rect">
            <a:avLst/>
          </a:prstGeom>
        </p:spPr>
      </p:pic>
      <p:sp>
        <p:nvSpPr>
          <p:cNvPr id="8" name="TextBox 7">
            <a:extLst>
              <a:ext uri="{FF2B5EF4-FFF2-40B4-BE49-F238E27FC236}">
                <a16:creationId xmlns:a16="http://schemas.microsoft.com/office/drawing/2014/main" id="{03530D46-4343-E429-8494-B3F3D5B387D4}"/>
              </a:ext>
            </a:extLst>
          </p:cNvPr>
          <p:cNvSpPr txBox="1"/>
          <p:nvPr/>
        </p:nvSpPr>
        <p:spPr>
          <a:xfrm>
            <a:off x="8465906" y="1999605"/>
            <a:ext cx="2065105" cy="461665"/>
          </a:xfrm>
          <a:prstGeom prst="rect">
            <a:avLst/>
          </a:prstGeom>
          <a:noFill/>
        </p:spPr>
        <p:txBody>
          <a:bodyPr wrap="square">
            <a:spAutoFit/>
          </a:bodyPr>
          <a:lstStyle/>
          <a:p>
            <a:r>
              <a:rPr lang="en-US" sz="2400" dirty="0"/>
              <a:t>Core Switches</a:t>
            </a:r>
          </a:p>
        </p:txBody>
      </p:sp>
      <p:sp>
        <p:nvSpPr>
          <p:cNvPr id="10" name="TextBox 9">
            <a:extLst>
              <a:ext uri="{FF2B5EF4-FFF2-40B4-BE49-F238E27FC236}">
                <a16:creationId xmlns:a16="http://schemas.microsoft.com/office/drawing/2014/main" id="{D0391C1E-221D-20A6-B6FC-D8CD3632FAE1}"/>
              </a:ext>
            </a:extLst>
          </p:cNvPr>
          <p:cNvSpPr txBox="1"/>
          <p:nvPr/>
        </p:nvSpPr>
        <p:spPr>
          <a:xfrm>
            <a:off x="8465906" y="3752959"/>
            <a:ext cx="3184988" cy="461665"/>
          </a:xfrm>
          <a:prstGeom prst="rect">
            <a:avLst/>
          </a:prstGeom>
          <a:noFill/>
        </p:spPr>
        <p:txBody>
          <a:bodyPr wrap="square" rtlCol="0">
            <a:spAutoFit/>
          </a:bodyPr>
          <a:lstStyle/>
          <a:p>
            <a:r>
              <a:rPr lang="en-US" sz="2400" dirty="0"/>
              <a:t>Aggregation Switches</a:t>
            </a:r>
          </a:p>
        </p:txBody>
      </p:sp>
      <p:sp>
        <p:nvSpPr>
          <p:cNvPr id="11" name="TextBox 10">
            <a:extLst>
              <a:ext uri="{FF2B5EF4-FFF2-40B4-BE49-F238E27FC236}">
                <a16:creationId xmlns:a16="http://schemas.microsoft.com/office/drawing/2014/main" id="{9DEF00BA-094A-0066-A52D-04EB73B4CE10}"/>
              </a:ext>
            </a:extLst>
          </p:cNvPr>
          <p:cNvSpPr txBox="1"/>
          <p:nvPr/>
        </p:nvSpPr>
        <p:spPr>
          <a:xfrm>
            <a:off x="8465906" y="4971865"/>
            <a:ext cx="3184988" cy="461665"/>
          </a:xfrm>
          <a:prstGeom prst="rect">
            <a:avLst/>
          </a:prstGeom>
          <a:noFill/>
        </p:spPr>
        <p:txBody>
          <a:bodyPr wrap="square" rtlCol="0">
            <a:spAutoFit/>
          </a:bodyPr>
          <a:lstStyle/>
          <a:p>
            <a:r>
              <a:rPr lang="en-US" sz="2400" dirty="0"/>
              <a:t>Edge Switches</a:t>
            </a:r>
          </a:p>
        </p:txBody>
      </p:sp>
      <p:sp>
        <p:nvSpPr>
          <p:cNvPr id="12" name="TextBox 11">
            <a:extLst>
              <a:ext uri="{FF2B5EF4-FFF2-40B4-BE49-F238E27FC236}">
                <a16:creationId xmlns:a16="http://schemas.microsoft.com/office/drawing/2014/main" id="{8BDF9EF7-BD40-CFD0-5AC3-1ADC5878FF8F}"/>
              </a:ext>
            </a:extLst>
          </p:cNvPr>
          <p:cNvSpPr txBox="1"/>
          <p:nvPr/>
        </p:nvSpPr>
        <p:spPr>
          <a:xfrm>
            <a:off x="8465906" y="5722937"/>
            <a:ext cx="3184988" cy="461665"/>
          </a:xfrm>
          <a:prstGeom prst="rect">
            <a:avLst/>
          </a:prstGeom>
          <a:noFill/>
        </p:spPr>
        <p:txBody>
          <a:bodyPr wrap="square" rtlCol="0">
            <a:spAutoFit/>
          </a:bodyPr>
          <a:lstStyle/>
          <a:p>
            <a:r>
              <a:rPr lang="en-US" sz="2400" dirty="0"/>
              <a:t>Servers</a:t>
            </a:r>
          </a:p>
        </p:txBody>
      </p:sp>
    </p:spTree>
    <p:extLst>
      <p:ext uri="{BB962C8B-B14F-4D97-AF65-F5344CB8AC3E}">
        <p14:creationId xmlns:p14="http://schemas.microsoft.com/office/powerpoint/2010/main" val="217823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DA9C-1220-5ADE-4C0D-1192206D13F2}"/>
              </a:ext>
            </a:extLst>
          </p:cNvPr>
          <p:cNvSpPr>
            <a:spLocks noGrp="1"/>
          </p:cNvSpPr>
          <p:nvPr>
            <p:ph type="title"/>
          </p:nvPr>
        </p:nvSpPr>
        <p:spPr/>
        <p:txBody>
          <a:bodyPr/>
          <a:lstStyle/>
          <a:p>
            <a:r>
              <a:rPr lang="en-US" dirty="0"/>
              <a:t>Fat Tree Topology</a:t>
            </a:r>
          </a:p>
        </p:txBody>
      </p:sp>
      <p:sp>
        <p:nvSpPr>
          <p:cNvPr id="4" name="Slide Number Placeholder 3">
            <a:extLst>
              <a:ext uri="{FF2B5EF4-FFF2-40B4-BE49-F238E27FC236}">
                <a16:creationId xmlns:a16="http://schemas.microsoft.com/office/drawing/2014/main" id="{7D24A5EF-2DFF-D86F-C3D0-5A897C73F989}"/>
              </a:ext>
            </a:extLst>
          </p:cNvPr>
          <p:cNvSpPr>
            <a:spLocks noGrp="1"/>
          </p:cNvSpPr>
          <p:nvPr>
            <p:ph type="sldNum" sz="quarter" idx="12"/>
          </p:nvPr>
        </p:nvSpPr>
        <p:spPr/>
        <p:txBody>
          <a:bodyPr/>
          <a:lstStyle/>
          <a:p>
            <a:fld id="{AE5B1982-BF85-4B99-BC5B-420199FEFAED}" type="slidenum">
              <a:rPr lang="en-US" smtClean="0"/>
              <a:t>15</a:t>
            </a:fld>
            <a:endParaRPr lang="en-US"/>
          </a:p>
        </p:txBody>
      </p:sp>
      <p:sp>
        <p:nvSpPr>
          <p:cNvPr id="7" name="TextBox 6">
            <a:extLst>
              <a:ext uri="{FF2B5EF4-FFF2-40B4-BE49-F238E27FC236}">
                <a16:creationId xmlns:a16="http://schemas.microsoft.com/office/drawing/2014/main" id="{AF844433-8BD3-6ADD-7338-F7A625644A6F}"/>
              </a:ext>
            </a:extLst>
          </p:cNvPr>
          <p:cNvSpPr txBox="1"/>
          <p:nvPr/>
        </p:nvSpPr>
        <p:spPr>
          <a:xfrm>
            <a:off x="5497276" y="6352143"/>
            <a:ext cx="829100" cy="369332"/>
          </a:xfrm>
          <a:prstGeom prst="rect">
            <a:avLst/>
          </a:prstGeom>
          <a:noFill/>
        </p:spPr>
        <p:txBody>
          <a:bodyPr wrap="square">
            <a:spAutoFit/>
          </a:bodyPr>
          <a:lstStyle/>
          <a:p>
            <a:r>
              <a:rPr lang="en-US" dirty="0"/>
              <a:t>𝐾^3/4</a:t>
            </a:r>
          </a:p>
        </p:txBody>
      </p:sp>
      <p:pic>
        <p:nvPicPr>
          <p:cNvPr id="6" name="Picture 5">
            <a:extLst>
              <a:ext uri="{FF2B5EF4-FFF2-40B4-BE49-F238E27FC236}">
                <a16:creationId xmlns:a16="http://schemas.microsoft.com/office/drawing/2014/main" id="{E8E80F9D-CDED-D078-1D54-58F04E076473}"/>
              </a:ext>
            </a:extLst>
          </p:cNvPr>
          <p:cNvPicPr>
            <a:picLocks noChangeAspect="1"/>
          </p:cNvPicPr>
          <p:nvPr/>
        </p:nvPicPr>
        <p:blipFill>
          <a:blip r:embed="rId3"/>
          <a:stretch>
            <a:fillRect/>
          </a:stretch>
        </p:blipFill>
        <p:spPr>
          <a:xfrm>
            <a:off x="1109984" y="1675678"/>
            <a:ext cx="6973273" cy="4601217"/>
          </a:xfrm>
          <a:prstGeom prst="rect">
            <a:avLst/>
          </a:prstGeom>
        </p:spPr>
      </p:pic>
      <p:sp>
        <p:nvSpPr>
          <p:cNvPr id="8" name="TextBox 7">
            <a:extLst>
              <a:ext uri="{FF2B5EF4-FFF2-40B4-BE49-F238E27FC236}">
                <a16:creationId xmlns:a16="http://schemas.microsoft.com/office/drawing/2014/main" id="{03530D46-4343-E429-8494-B3F3D5B387D4}"/>
              </a:ext>
            </a:extLst>
          </p:cNvPr>
          <p:cNvSpPr txBox="1"/>
          <p:nvPr/>
        </p:nvSpPr>
        <p:spPr>
          <a:xfrm>
            <a:off x="8465906" y="1999605"/>
            <a:ext cx="2065105" cy="461665"/>
          </a:xfrm>
          <a:prstGeom prst="rect">
            <a:avLst/>
          </a:prstGeom>
          <a:noFill/>
        </p:spPr>
        <p:txBody>
          <a:bodyPr wrap="square">
            <a:spAutoFit/>
          </a:bodyPr>
          <a:lstStyle/>
          <a:p>
            <a:r>
              <a:rPr lang="en-US" sz="2400" dirty="0"/>
              <a:t>Core Switches</a:t>
            </a:r>
          </a:p>
        </p:txBody>
      </p:sp>
      <p:sp>
        <p:nvSpPr>
          <p:cNvPr id="10" name="TextBox 9">
            <a:extLst>
              <a:ext uri="{FF2B5EF4-FFF2-40B4-BE49-F238E27FC236}">
                <a16:creationId xmlns:a16="http://schemas.microsoft.com/office/drawing/2014/main" id="{D0391C1E-221D-20A6-B6FC-D8CD3632FAE1}"/>
              </a:ext>
            </a:extLst>
          </p:cNvPr>
          <p:cNvSpPr txBox="1"/>
          <p:nvPr/>
        </p:nvSpPr>
        <p:spPr>
          <a:xfrm>
            <a:off x="8465906" y="3752959"/>
            <a:ext cx="3184988" cy="461665"/>
          </a:xfrm>
          <a:prstGeom prst="rect">
            <a:avLst/>
          </a:prstGeom>
          <a:noFill/>
        </p:spPr>
        <p:txBody>
          <a:bodyPr wrap="square" rtlCol="0">
            <a:spAutoFit/>
          </a:bodyPr>
          <a:lstStyle/>
          <a:p>
            <a:r>
              <a:rPr lang="en-US" sz="2400" dirty="0"/>
              <a:t>Aggregation Switches</a:t>
            </a:r>
          </a:p>
        </p:txBody>
      </p:sp>
      <p:sp>
        <p:nvSpPr>
          <p:cNvPr id="11" name="TextBox 10">
            <a:extLst>
              <a:ext uri="{FF2B5EF4-FFF2-40B4-BE49-F238E27FC236}">
                <a16:creationId xmlns:a16="http://schemas.microsoft.com/office/drawing/2014/main" id="{9DEF00BA-094A-0066-A52D-04EB73B4CE10}"/>
              </a:ext>
            </a:extLst>
          </p:cNvPr>
          <p:cNvSpPr txBox="1"/>
          <p:nvPr/>
        </p:nvSpPr>
        <p:spPr>
          <a:xfrm>
            <a:off x="8465906" y="4971865"/>
            <a:ext cx="3184988" cy="461665"/>
          </a:xfrm>
          <a:prstGeom prst="rect">
            <a:avLst/>
          </a:prstGeom>
          <a:noFill/>
        </p:spPr>
        <p:txBody>
          <a:bodyPr wrap="square" rtlCol="0">
            <a:spAutoFit/>
          </a:bodyPr>
          <a:lstStyle/>
          <a:p>
            <a:r>
              <a:rPr lang="en-US" sz="2400" dirty="0"/>
              <a:t>Edge Switches</a:t>
            </a:r>
          </a:p>
        </p:txBody>
      </p:sp>
      <p:sp>
        <p:nvSpPr>
          <p:cNvPr id="12" name="TextBox 11">
            <a:extLst>
              <a:ext uri="{FF2B5EF4-FFF2-40B4-BE49-F238E27FC236}">
                <a16:creationId xmlns:a16="http://schemas.microsoft.com/office/drawing/2014/main" id="{8BDF9EF7-BD40-CFD0-5AC3-1ADC5878FF8F}"/>
              </a:ext>
            </a:extLst>
          </p:cNvPr>
          <p:cNvSpPr txBox="1"/>
          <p:nvPr/>
        </p:nvSpPr>
        <p:spPr>
          <a:xfrm>
            <a:off x="8465906" y="5722937"/>
            <a:ext cx="3184988" cy="461665"/>
          </a:xfrm>
          <a:prstGeom prst="rect">
            <a:avLst/>
          </a:prstGeom>
          <a:noFill/>
        </p:spPr>
        <p:txBody>
          <a:bodyPr wrap="square" rtlCol="0">
            <a:spAutoFit/>
          </a:bodyPr>
          <a:lstStyle/>
          <a:p>
            <a:r>
              <a:rPr lang="en-US" sz="2400" dirty="0"/>
              <a:t>Servers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6662711-8411-A6C5-8E05-D627196733D8}"/>
                  </a:ext>
                </a:extLst>
              </p:cNvPr>
              <p:cNvSpPr txBox="1"/>
              <p:nvPr/>
            </p:nvSpPr>
            <p:spPr>
              <a:xfrm>
                <a:off x="10471295" y="1831291"/>
                <a:ext cx="44236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4</m:t>
                          </m:r>
                        </m:den>
                      </m:f>
                    </m:oMath>
                  </m:oMathPara>
                </a14:m>
                <a:endParaRPr lang="en-US" sz="2400" dirty="0"/>
              </a:p>
            </p:txBody>
          </p:sp>
        </mc:Choice>
        <mc:Fallback xmlns="">
          <p:sp>
            <p:nvSpPr>
              <p:cNvPr id="3" name="TextBox 2">
                <a:extLst>
                  <a:ext uri="{FF2B5EF4-FFF2-40B4-BE49-F238E27FC236}">
                    <a16:creationId xmlns:a16="http://schemas.microsoft.com/office/drawing/2014/main" id="{66662711-8411-A6C5-8E05-D627196733D8}"/>
                  </a:ext>
                </a:extLst>
              </p:cNvPr>
              <p:cNvSpPr txBox="1">
                <a:spLocks noRot="1" noChangeAspect="1" noMove="1" noResize="1" noEditPoints="1" noAdjustHandles="1" noChangeArrowheads="1" noChangeShapeType="1" noTextEdit="1"/>
              </p:cNvSpPr>
              <p:nvPr/>
            </p:nvSpPr>
            <p:spPr>
              <a:xfrm>
                <a:off x="10471295" y="1831291"/>
                <a:ext cx="442365" cy="73872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F4088D-7E6C-62FF-7833-2073E5C3DCEE}"/>
                  </a:ext>
                </a:extLst>
              </p:cNvPr>
              <p:cNvSpPr txBox="1"/>
              <p:nvPr/>
            </p:nvSpPr>
            <p:spPr>
              <a:xfrm>
                <a:off x="11353800" y="3593556"/>
                <a:ext cx="44236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6DF4088D-7E6C-62FF-7833-2073E5C3DCEE}"/>
                  </a:ext>
                </a:extLst>
              </p:cNvPr>
              <p:cNvSpPr txBox="1">
                <a:spLocks noRot="1" noChangeAspect="1" noMove="1" noResize="1" noEditPoints="1" noAdjustHandles="1" noChangeArrowheads="1" noChangeShapeType="1" noTextEdit="1"/>
              </p:cNvSpPr>
              <p:nvPr/>
            </p:nvSpPr>
            <p:spPr>
              <a:xfrm>
                <a:off x="11353800" y="3593556"/>
                <a:ext cx="442365" cy="7387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89700D-08A7-DE0B-3C92-66BB26690997}"/>
                  </a:ext>
                </a:extLst>
              </p:cNvPr>
              <p:cNvSpPr txBox="1"/>
              <p:nvPr/>
            </p:nvSpPr>
            <p:spPr>
              <a:xfrm>
                <a:off x="10531011" y="4812461"/>
                <a:ext cx="44236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oMath>
                  </m:oMathPara>
                </a14:m>
                <a:endParaRPr lang="en-US" sz="2400" dirty="0"/>
              </a:p>
            </p:txBody>
          </p:sp>
        </mc:Choice>
        <mc:Fallback xmlns="">
          <p:sp>
            <p:nvSpPr>
              <p:cNvPr id="9" name="TextBox 8">
                <a:extLst>
                  <a:ext uri="{FF2B5EF4-FFF2-40B4-BE49-F238E27FC236}">
                    <a16:creationId xmlns:a16="http://schemas.microsoft.com/office/drawing/2014/main" id="{C689700D-08A7-DE0B-3C92-66BB26690997}"/>
                  </a:ext>
                </a:extLst>
              </p:cNvPr>
              <p:cNvSpPr txBox="1">
                <a:spLocks noRot="1" noChangeAspect="1" noMove="1" noResize="1" noEditPoints="1" noAdjustHandles="1" noChangeArrowheads="1" noChangeShapeType="1" noTextEdit="1"/>
              </p:cNvSpPr>
              <p:nvPr/>
            </p:nvSpPr>
            <p:spPr>
              <a:xfrm>
                <a:off x="10531011" y="4812461"/>
                <a:ext cx="442365" cy="73872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4B0DD7-E683-680B-E19D-01EB835B4285}"/>
                  </a:ext>
                </a:extLst>
              </p:cNvPr>
              <p:cNvSpPr txBox="1"/>
              <p:nvPr/>
            </p:nvSpPr>
            <p:spPr>
              <a:xfrm>
                <a:off x="9632311" y="5538167"/>
                <a:ext cx="442364"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3</m:t>
                              </m:r>
                            </m:sup>
                          </m:sSup>
                        </m:num>
                        <m:den>
                          <m:r>
                            <a:rPr lang="en-US" sz="2400" b="0" i="1" smtClean="0">
                              <a:latin typeface="Cambria Math" panose="02040503050406030204" pitchFamily="18" charset="0"/>
                            </a:rPr>
                            <m:t>4</m:t>
                          </m:r>
                        </m:den>
                      </m:f>
                    </m:oMath>
                  </m:oMathPara>
                </a14:m>
                <a:endParaRPr lang="en-US" sz="2400" dirty="0"/>
              </a:p>
            </p:txBody>
          </p:sp>
        </mc:Choice>
        <mc:Fallback xmlns="">
          <p:sp>
            <p:nvSpPr>
              <p:cNvPr id="13" name="TextBox 12">
                <a:extLst>
                  <a:ext uri="{FF2B5EF4-FFF2-40B4-BE49-F238E27FC236}">
                    <a16:creationId xmlns:a16="http://schemas.microsoft.com/office/drawing/2014/main" id="{134B0DD7-E683-680B-E19D-01EB835B4285}"/>
                  </a:ext>
                </a:extLst>
              </p:cNvPr>
              <p:cNvSpPr txBox="1">
                <a:spLocks noRot="1" noChangeAspect="1" noMove="1" noResize="1" noEditPoints="1" noAdjustHandles="1" noChangeArrowheads="1" noChangeShapeType="1" noTextEdit="1"/>
              </p:cNvSpPr>
              <p:nvPr/>
            </p:nvSpPr>
            <p:spPr>
              <a:xfrm>
                <a:off x="9632311" y="5538167"/>
                <a:ext cx="442364" cy="73872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842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BDBDA9C-1220-5ADE-4C0D-1192206D13F2}"/>
                  </a:ext>
                </a:extLst>
              </p:cNvPr>
              <p:cNvSpPr>
                <a:spLocks noGrp="1"/>
              </p:cNvSpPr>
              <p:nvPr>
                <p:ph type="title"/>
              </p:nvPr>
            </p:nvSpPr>
            <p:spPr/>
            <p:txBody>
              <a:bodyPr>
                <a:normAutofit fontScale="90000"/>
              </a:bodyPr>
              <a:lstStyle/>
              <a:p>
                <a:r>
                  <a:rPr lang="en-US" dirty="0"/>
                  <a:t>The Fat Tree Topology has </a:t>
                </a:r>
                <a14:m>
                  <m:oMath xmlns:m="http://schemas.openxmlformats.org/officeDocument/2006/math">
                    <m:f>
                      <m:fPr>
                        <m:ctrlPr>
                          <a:rPr lang="en-US" sz="4400" i="1" smtClean="0">
                            <a:latin typeface="Cambria Math" panose="02040503050406030204" pitchFamily="18" charset="0"/>
                          </a:rPr>
                        </m:ctrlPr>
                      </m:fPr>
                      <m:num>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𝐾</m:t>
                            </m:r>
                          </m:e>
                          <m:sup>
                            <m:r>
                              <a:rPr lang="en-US" sz="4400" b="0" i="1" smtClean="0">
                                <a:latin typeface="Cambria Math" panose="02040503050406030204" pitchFamily="18" charset="0"/>
                              </a:rPr>
                              <m:t>2</m:t>
                            </m:r>
                          </m:sup>
                        </m:sSup>
                      </m:num>
                      <m:den>
                        <m:r>
                          <a:rPr lang="en-US" sz="4400" b="0" i="1" smtClean="0">
                            <a:latin typeface="Cambria Math" panose="02040503050406030204" pitchFamily="18" charset="0"/>
                          </a:rPr>
                          <m:t>4</m:t>
                        </m:r>
                      </m:den>
                    </m:f>
                  </m:oMath>
                </a14:m>
                <a:r>
                  <a:rPr lang="en-US" dirty="0"/>
                  <a:t> paths between any two endpoints</a:t>
                </a:r>
              </a:p>
            </p:txBody>
          </p:sp>
        </mc:Choice>
        <mc:Fallback xmlns="">
          <p:sp>
            <p:nvSpPr>
              <p:cNvPr id="2" name="Title 1">
                <a:extLst>
                  <a:ext uri="{FF2B5EF4-FFF2-40B4-BE49-F238E27FC236}">
                    <a16:creationId xmlns:a16="http://schemas.microsoft.com/office/drawing/2014/main" id="{EBDBDA9C-1220-5ADE-4C0D-1192206D13F2}"/>
                  </a:ext>
                </a:extLst>
              </p:cNvPr>
              <p:cNvSpPr>
                <a:spLocks noGrp="1" noRot="1" noChangeAspect="1" noMove="1" noResize="1" noEditPoints="1" noAdjustHandles="1" noChangeArrowheads="1" noChangeShapeType="1" noTextEdit="1"/>
              </p:cNvSpPr>
              <p:nvPr>
                <p:ph type="title"/>
              </p:nvPr>
            </p:nvSpPr>
            <p:spPr>
              <a:blipFill>
                <a:blip r:embed="rId3"/>
                <a:stretch>
                  <a:fillRect l="-2087" t="-3687" b="-262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24A5EF-2DFF-D86F-C3D0-5A897C73F989}"/>
              </a:ext>
            </a:extLst>
          </p:cNvPr>
          <p:cNvSpPr>
            <a:spLocks noGrp="1"/>
          </p:cNvSpPr>
          <p:nvPr>
            <p:ph type="sldNum" sz="quarter" idx="12"/>
          </p:nvPr>
        </p:nvSpPr>
        <p:spPr/>
        <p:txBody>
          <a:bodyPr/>
          <a:lstStyle/>
          <a:p>
            <a:fld id="{AE5B1982-BF85-4B99-BC5B-420199FEFAED}" type="slidenum">
              <a:rPr lang="en-US" smtClean="0"/>
              <a:t>16</a:t>
            </a:fld>
            <a:endParaRPr lang="en-US"/>
          </a:p>
        </p:txBody>
      </p:sp>
      <p:sp>
        <p:nvSpPr>
          <p:cNvPr id="7" name="TextBox 6">
            <a:extLst>
              <a:ext uri="{FF2B5EF4-FFF2-40B4-BE49-F238E27FC236}">
                <a16:creationId xmlns:a16="http://schemas.microsoft.com/office/drawing/2014/main" id="{AF844433-8BD3-6ADD-7338-F7A625644A6F}"/>
              </a:ext>
            </a:extLst>
          </p:cNvPr>
          <p:cNvSpPr txBox="1"/>
          <p:nvPr/>
        </p:nvSpPr>
        <p:spPr>
          <a:xfrm>
            <a:off x="5497276" y="6352143"/>
            <a:ext cx="829100" cy="369332"/>
          </a:xfrm>
          <a:prstGeom prst="rect">
            <a:avLst/>
          </a:prstGeom>
          <a:noFill/>
        </p:spPr>
        <p:txBody>
          <a:bodyPr wrap="square">
            <a:spAutoFit/>
          </a:bodyPr>
          <a:lstStyle/>
          <a:p>
            <a:r>
              <a:rPr lang="en-US" dirty="0"/>
              <a:t>𝐾^3/4</a:t>
            </a:r>
          </a:p>
        </p:txBody>
      </p:sp>
      <p:pic>
        <p:nvPicPr>
          <p:cNvPr id="6" name="Picture 5">
            <a:extLst>
              <a:ext uri="{FF2B5EF4-FFF2-40B4-BE49-F238E27FC236}">
                <a16:creationId xmlns:a16="http://schemas.microsoft.com/office/drawing/2014/main" id="{E8E80F9D-CDED-D078-1D54-58F04E076473}"/>
              </a:ext>
            </a:extLst>
          </p:cNvPr>
          <p:cNvPicPr>
            <a:picLocks noChangeAspect="1"/>
          </p:cNvPicPr>
          <p:nvPr/>
        </p:nvPicPr>
        <p:blipFill>
          <a:blip r:embed="rId4"/>
          <a:stretch>
            <a:fillRect/>
          </a:stretch>
        </p:blipFill>
        <p:spPr>
          <a:xfrm>
            <a:off x="1109984" y="1675678"/>
            <a:ext cx="6973273" cy="4601217"/>
          </a:xfrm>
          <a:prstGeom prst="rect">
            <a:avLst/>
          </a:prstGeom>
        </p:spPr>
      </p:pic>
      <p:sp>
        <p:nvSpPr>
          <p:cNvPr id="8" name="TextBox 7">
            <a:extLst>
              <a:ext uri="{FF2B5EF4-FFF2-40B4-BE49-F238E27FC236}">
                <a16:creationId xmlns:a16="http://schemas.microsoft.com/office/drawing/2014/main" id="{03530D46-4343-E429-8494-B3F3D5B387D4}"/>
              </a:ext>
            </a:extLst>
          </p:cNvPr>
          <p:cNvSpPr txBox="1"/>
          <p:nvPr/>
        </p:nvSpPr>
        <p:spPr>
          <a:xfrm>
            <a:off x="8465906" y="1999605"/>
            <a:ext cx="2065105" cy="461665"/>
          </a:xfrm>
          <a:prstGeom prst="rect">
            <a:avLst/>
          </a:prstGeom>
          <a:noFill/>
        </p:spPr>
        <p:txBody>
          <a:bodyPr wrap="square">
            <a:spAutoFit/>
          </a:bodyPr>
          <a:lstStyle/>
          <a:p>
            <a:r>
              <a:rPr lang="en-US" sz="2400" dirty="0"/>
              <a:t>Core Switches</a:t>
            </a:r>
          </a:p>
        </p:txBody>
      </p:sp>
      <p:sp>
        <p:nvSpPr>
          <p:cNvPr id="10" name="TextBox 9">
            <a:extLst>
              <a:ext uri="{FF2B5EF4-FFF2-40B4-BE49-F238E27FC236}">
                <a16:creationId xmlns:a16="http://schemas.microsoft.com/office/drawing/2014/main" id="{D0391C1E-221D-20A6-B6FC-D8CD3632FAE1}"/>
              </a:ext>
            </a:extLst>
          </p:cNvPr>
          <p:cNvSpPr txBox="1"/>
          <p:nvPr/>
        </p:nvSpPr>
        <p:spPr>
          <a:xfrm>
            <a:off x="8465906" y="3752959"/>
            <a:ext cx="3184988" cy="461665"/>
          </a:xfrm>
          <a:prstGeom prst="rect">
            <a:avLst/>
          </a:prstGeom>
          <a:noFill/>
        </p:spPr>
        <p:txBody>
          <a:bodyPr wrap="square" rtlCol="0">
            <a:spAutoFit/>
          </a:bodyPr>
          <a:lstStyle/>
          <a:p>
            <a:r>
              <a:rPr lang="en-US" sz="2400" dirty="0"/>
              <a:t>Aggregation Switches</a:t>
            </a:r>
          </a:p>
        </p:txBody>
      </p:sp>
      <p:sp>
        <p:nvSpPr>
          <p:cNvPr id="11" name="TextBox 10">
            <a:extLst>
              <a:ext uri="{FF2B5EF4-FFF2-40B4-BE49-F238E27FC236}">
                <a16:creationId xmlns:a16="http://schemas.microsoft.com/office/drawing/2014/main" id="{9DEF00BA-094A-0066-A52D-04EB73B4CE10}"/>
              </a:ext>
            </a:extLst>
          </p:cNvPr>
          <p:cNvSpPr txBox="1"/>
          <p:nvPr/>
        </p:nvSpPr>
        <p:spPr>
          <a:xfrm>
            <a:off x="8465906" y="4971865"/>
            <a:ext cx="3184988" cy="461665"/>
          </a:xfrm>
          <a:prstGeom prst="rect">
            <a:avLst/>
          </a:prstGeom>
          <a:noFill/>
        </p:spPr>
        <p:txBody>
          <a:bodyPr wrap="square" rtlCol="0">
            <a:spAutoFit/>
          </a:bodyPr>
          <a:lstStyle/>
          <a:p>
            <a:r>
              <a:rPr lang="en-US" sz="2400" dirty="0"/>
              <a:t>Edge Switches</a:t>
            </a:r>
          </a:p>
        </p:txBody>
      </p:sp>
      <p:sp>
        <p:nvSpPr>
          <p:cNvPr id="12" name="TextBox 11">
            <a:extLst>
              <a:ext uri="{FF2B5EF4-FFF2-40B4-BE49-F238E27FC236}">
                <a16:creationId xmlns:a16="http://schemas.microsoft.com/office/drawing/2014/main" id="{8BDF9EF7-BD40-CFD0-5AC3-1ADC5878FF8F}"/>
              </a:ext>
            </a:extLst>
          </p:cNvPr>
          <p:cNvSpPr txBox="1"/>
          <p:nvPr/>
        </p:nvSpPr>
        <p:spPr>
          <a:xfrm>
            <a:off x="8465906" y="5722937"/>
            <a:ext cx="3184988" cy="461665"/>
          </a:xfrm>
          <a:prstGeom prst="rect">
            <a:avLst/>
          </a:prstGeom>
          <a:noFill/>
        </p:spPr>
        <p:txBody>
          <a:bodyPr wrap="square" rtlCol="0">
            <a:spAutoFit/>
          </a:bodyPr>
          <a:lstStyle/>
          <a:p>
            <a:r>
              <a:rPr lang="en-US" sz="2400" dirty="0"/>
              <a:t>Servers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6662711-8411-A6C5-8E05-D627196733D8}"/>
                  </a:ext>
                </a:extLst>
              </p:cNvPr>
              <p:cNvSpPr txBox="1"/>
              <p:nvPr/>
            </p:nvSpPr>
            <p:spPr>
              <a:xfrm>
                <a:off x="10471295" y="1831291"/>
                <a:ext cx="44236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4</m:t>
                          </m:r>
                        </m:den>
                      </m:f>
                    </m:oMath>
                  </m:oMathPara>
                </a14:m>
                <a:endParaRPr lang="en-US" sz="2400" dirty="0"/>
              </a:p>
            </p:txBody>
          </p:sp>
        </mc:Choice>
        <mc:Fallback xmlns="">
          <p:sp>
            <p:nvSpPr>
              <p:cNvPr id="3" name="TextBox 2">
                <a:extLst>
                  <a:ext uri="{FF2B5EF4-FFF2-40B4-BE49-F238E27FC236}">
                    <a16:creationId xmlns:a16="http://schemas.microsoft.com/office/drawing/2014/main" id="{66662711-8411-A6C5-8E05-D627196733D8}"/>
                  </a:ext>
                </a:extLst>
              </p:cNvPr>
              <p:cNvSpPr txBox="1">
                <a:spLocks noRot="1" noChangeAspect="1" noMove="1" noResize="1" noEditPoints="1" noAdjustHandles="1" noChangeArrowheads="1" noChangeShapeType="1" noTextEdit="1"/>
              </p:cNvSpPr>
              <p:nvPr/>
            </p:nvSpPr>
            <p:spPr>
              <a:xfrm>
                <a:off x="10471295" y="1831291"/>
                <a:ext cx="442365" cy="7387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F4088D-7E6C-62FF-7833-2073E5C3DCEE}"/>
                  </a:ext>
                </a:extLst>
              </p:cNvPr>
              <p:cNvSpPr txBox="1"/>
              <p:nvPr/>
            </p:nvSpPr>
            <p:spPr>
              <a:xfrm>
                <a:off x="11353800" y="3593556"/>
                <a:ext cx="44236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6DF4088D-7E6C-62FF-7833-2073E5C3DCEE}"/>
                  </a:ext>
                </a:extLst>
              </p:cNvPr>
              <p:cNvSpPr txBox="1">
                <a:spLocks noRot="1" noChangeAspect="1" noMove="1" noResize="1" noEditPoints="1" noAdjustHandles="1" noChangeArrowheads="1" noChangeShapeType="1" noTextEdit="1"/>
              </p:cNvSpPr>
              <p:nvPr/>
            </p:nvSpPr>
            <p:spPr>
              <a:xfrm>
                <a:off x="11353800" y="3593556"/>
                <a:ext cx="442365" cy="73872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89700D-08A7-DE0B-3C92-66BB26690997}"/>
                  </a:ext>
                </a:extLst>
              </p:cNvPr>
              <p:cNvSpPr txBox="1"/>
              <p:nvPr/>
            </p:nvSpPr>
            <p:spPr>
              <a:xfrm>
                <a:off x="10531011" y="4812461"/>
                <a:ext cx="44236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oMath>
                  </m:oMathPara>
                </a14:m>
                <a:endParaRPr lang="en-US" sz="2400" dirty="0"/>
              </a:p>
            </p:txBody>
          </p:sp>
        </mc:Choice>
        <mc:Fallback xmlns="">
          <p:sp>
            <p:nvSpPr>
              <p:cNvPr id="9" name="TextBox 8">
                <a:extLst>
                  <a:ext uri="{FF2B5EF4-FFF2-40B4-BE49-F238E27FC236}">
                    <a16:creationId xmlns:a16="http://schemas.microsoft.com/office/drawing/2014/main" id="{C689700D-08A7-DE0B-3C92-66BB26690997}"/>
                  </a:ext>
                </a:extLst>
              </p:cNvPr>
              <p:cNvSpPr txBox="1">
                <a:spLocks noRot="1" noChangeAspect="1" noMove="1" noResize="1" noEditPoints="1" noAdjustHandles="1" noChangeArrowheads="1" noChangeShapeType="1" noTextEdit="1"/>
              </p:cNvSpPr>
              <p:nvPr/>
            </p:nvSpPr>
            <p:spPr>
              <a:xfrm>
                <a:off x="10531011" y="4812461"/>
                <a:ext cx="442365" cy="73872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4B0DD7-E683-680B-E19D-01EB835B4285}"/>
                  </a:ext>
                </a:extLst>
              </p:cNvPr>
              <p:cNvSpPr txBox="1"/>
              <p:nvPr/>
            </p:nvSpPr>
            <p:spPr>
              <a:xfrm>
                <a:off x="9632311" y="5538167"/>
                <a:ext cx="442364"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3</m:t>
                              </m:r>
                            </m:sup>
                          </m:sSup>
                        </m:num>
                        <m:den>
                          <m:r>
                            <a:rPr lang="en-US" sz="2400" b="0" i="1" smtClean="0">
                              <a:latin typeface="Cambria Math" panose="02040503050406030204" pitchFamily="18" charset="0"/>
                            </a:rPr>
                            <m:t>4</m:t>
                          </m:r>
                        </m:den>
                      </m:f>
                    </m:oMath>
                  </m:oMathPara>
                </a14:m>
                <a:endParaRPr lang="en-US" sz="2400" dirty="0"/>
              </a:p>
            </p:txBody>
          </p:sp>
        </mc:Choice>
        <mc:Fallback xmlns="">
          <p:sp>
            <p:nvSpPr>
              <p:cNvPr id="13" name="TextBox 12">
                <a:extLst>
                  <a:ext uri="{FF2B5EF4-FFF2-40B4-BE49-F238E27FC236}">
                    <a16:creationId xmlns:a16="http://schemas.microsoft.com/office/drawing/2014/main" id="{134B0DD7-E683-680B-E19D-01EB835B4285}"/>
                  </a:ext>
                </a:extLst>
              </p:cNvPr>
              <p:cNvSpPr txBox="1">
                <a:spLocks noRot="1" noChangeAspect="1" noMove="1" noResize="1" noEditPoints="1" noAdjustHandles="1" noChangeArrowheads="1" noChangeShapeType="1" noTextEdit="1"/>
              </p:cNvSpPr>
              <p:nvPr/>
            </p:nvSpPr>
            <p:spPr>
              <a:xfrm>
                <a:off x="9632311" y="5538167"/>
                <a:ext cx="442364" cy="738728"/>
              </a:xfrm>
              <a:prstGeom prst="rect">
                <a:avLst/>
              </a:prstGeom>
              <a:blipFill>
                <a:blip r:embed="rId8"/>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66EA109-9148-54F1-C411-62A0B9E708BC}"/>
              </a:ext>
            </a:extLst>
          </p:cNvPr>
          <p:cNvCxnSpPr/>
          <p:nvPr/>
        </p:nvCxnSpPr>
        <p:spPr>
          <a:xfrm flipV="1">
            <a:off x="1489753" y="5332288"/>
            <a:ext cx="154112" cy="39064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A103A3-9EE1-3900-9D1C-40E8F8F3C81A}"/>
              </a:ext>
            </a:extLst>
          </p:cNvPr>
          <p:cNvCxnSpPr>
            <a:cxnSpLocks/>
          </p:cNvCxnSpPr>
          <p:nvPr/>
        </p:nvCxnSpPr>
        <p:spPr>
          <a:xfrm flipV="1">
            <a:off x="1643865" y="3863083"/>
            <a:ext cx="17124" cy="146920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7D2276-4AE4-48C3-EB94-C4F1DBDECD53}"/>
              </a:ext>
            </a:extLst>
          </p:cNvPr>
          <p:cNvCxnSpPr>
            <a:cxnSpLocks/>
          </p:cNvCxnSpPr>
          <p:nvPr/>
        </p:nvCxnSpPr>
        <p:spPr>
          <a:xfrm flipV="1">
            <a:off x="1660989" y="2386022"/>
            <a:ext cx="1397286" cy="147706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10564-2078-9C8E-7C8F-2E610BF88768}"/>
              </a:ext>
            </a:extLst>
          </p:cNvPr>
          <p:cNvCxnSpPr>
            <a:cxnSpLocks/>
          </p:cNvCxnSpPr>
          <p:nvPr/>
        </p:nvCxnSpPr>
        <p:spPr>
          <a:xfrm flipH="1" flipV="1">
            <a:off x="3075399" y="2386022"/>
            <a:ext cx="1856133" cy="147706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2F9508-B353-C7BA-12A1-A68E0AD8BDEB}"/>
              </a:ext>
            </a:extLst>
          </p:cNvPr>
          <p:cNvCxnSpPr>
            <a:cxnSpLocks/>
          </p:cNvCxnSpPr>
          <p:nvPr/>
        </p:nvCxnSpPr>
        <p:spPr>
          <a:xfrm flipH="1" flipV="1">
            <a:off x="4931532" y="3863083"/>
            <a:ext cx="17124" cy="147706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22F087-F4EF-0D26-54B0-D3F133A36F13}"/>
              </a:ext>
            </a:extLst>
          </p:cNvPr>
          <p:cNvCxnSpPr>
            <a:cxnSpLocks/>
          </p:cNvCxnSpPr>
          <p:nvPr/>
        </p:nvCxnSpPr>
        <p:spPr>
          <a:xfrm flipV="1">
            <a:off x="4819758" y="5332288"/>
            <a:ext cx="142534" cy="39064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E90C5B-2BC3-218B-40BD-CCE421CCA3AE}"/>
              </a:ext>
            </a:extLst>
          </p:cNvPr>
          <p:cNvCxnSpPr>
            <a:cxnSpLocks/>
          </p:cNvCxnSpPr>
          <p:nvPr/>
        </p:nvCxnSpPr>
        <p:spPr>
          <a:xfrm flipV="1">
            <a:off x="1660989" y="2393878"/>
            <a:ext cx="2533137" cy="146527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43D977-BE09-6DD1-D9A5-B88605577F3C}"/>
              </a:ext>
            </a:extLst>
          </p:cNvPr>
          <p:cNvCxnSpPr>
            <a:cxnSpLocks/>
          </p:cNvCxnSpPr>
          <p:nvPr/>
        </p:nvCxnSpPr>
        <p:spPr>
          <a:xfrm>
            <a:off x="4194126" y="2382094"/>
            <a:ext cx="754530" cy="148628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A7A747-13E8-F572-550D-B4A94DF3B51C}"/>
              </a:ext>
            </a:extLst>
          </p:cNvPr>
          <p:cNvCxnSpPr>
            <a:cxnSpLocks/>
          </p:cNvCxnSpPr>
          <p:nvPr/>
        </p:nvCxnSpPr>
        <p:spPr>
          <a:xfrm flipV="1">
            <a:off x="1652427" y="4241948"/>
            <a:ext cx="895564" cy="70754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828107-CE27-02AE-28D8-56044DE56CA9}"/>
              </a:ext>
            </a:extLst>
          </p:cNvPr>
          <p:cNvCxnSpPr>
            <a:cxnSpLocks/>
          </p:cNvCxnSpPr>
          <p:nvPr/>
        </p:nvCxnSpPr>
        <p:spPr>
          <a:xfrm flipH="1">
            <a:off x="2530435" y="3859155"/>
            <a:ext cx="13059" cy="38298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EA7C37-A08E-6C9E-525E-7D7911407474}"/>
              </a:ext>
            </a:extLst>
          </p:cNvPr>
          <p:cNvCxnSpPr>
            <a:cxnSpLocks/>
          </p:cNvCxnSpPr>
          <p:nvPr/>
        </p:nvCxnSpPr>
        <p:spPr>
          <a:xfrm flipH="1">
            <a:off x="2516799" y="2389950"/>
            <a:ext cx="2835954" cy="151468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163B13-745B-9BA4-D979-92B39CD9360C}"/>
              </a:ext>
            </a:extLst>
          </p:cNvPr>
          <p:cNvCxnSpPr>
            <a:cxnSpLocks/>
          </p:cNvCxnSpPr>
          <p:nvPr/>
        </p:nvCxnSpPr>
        <p:spPr>
          <a:xfrm>
            <a:off x="5295729" y="2369421"/>
            <a:ext cx="549029" cy="148973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BCACBC4-3133-267D-AB08-DFC597601A3C}"/>
              </a:ext>
            </a:extLst>
          </p:cNvPr>
          <p:cNvCxnSpPr>
            <a:cxnSpLocks/>
          </p:cNvCxnSpPr>
          <p:nvPr/>
        </p:nvCxnSpPr>
        <p:spPr>
          <a:xfrm>
            <a:off x="5844758" y="3859155"/>
            <a:ext cx="13636" cy="38279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140448-EDFC-8848-8379-93C91F6CD830}"/>
              </a:ext>
            </a:extLst>
          </p:cNvPr>
          <p:cNvCxnSpPr>
            <a:cxnSpLocks/>
          </p:cNvCxnSpPr>
          <p:nvPr/>
        </p:nvCxnSpPr>
        <p:spPr>
          <a:xfrm flipH="1">
            <a:off x="4935544" y="4223136"/>
            <a:ext cx="922850" cy="72635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636F77A-9653-3430-8A92-0447031403F5}"/>
              </a:ext>
            </a:extLst>
          </p:cNvPr>
          <p:cNvCxnSpPr>
            <a:cxnSpLocks/>
          </p:cNvCxnSpPr>
          <p:nvPr/>
        </p:nvCxnSpPr>
        <p:spPr>
          <a:xfrm flipH="1">
            <a:off x="2536964" y="2402663"/>
            <a:ext cx="3935755" cy="148094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2F9F642-BDC4-6258-C49F-B69222A37BE0}"/>
              </a:ext>
            </a:extLst>
          </p:cNvPr>
          <p:cNvCxnSpPr>
            <a:cxnSpLocks/>
          </p:cNvCxnSpPr>
          <p:nvPr/>
        </p:nvCxnSpPr>
        <p:spPr>
          <a:xfrm flipH="1">
            <a:off x="5844758" y="2389950"/>
            <a:ext cx="586822" cy="149366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935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76A2-8BCC-D741-66AF-34EEECC0F8A8}"/>
              </a:ext>
            </a:extLst>
          </p:cNvPr>
          <p:cNvSpPr>
            <a:spLocks noGrp="1"/>
          </p:cNvSpPr>
          <p:nvPr>
            <p:ph type="title"/>
          </p:nvPr>
        </p:nvSpPr>
        <p:spPr/>
        <p:txBody>
          <a:bodyPr/>
          <a:lstStyle/>
          <a:p>
            <a:r>
              <a:rPr lang="en-US" b="1" dirty="0"/>
              <a:t>Routing</a:t>
            </a:r>
            <a:r>
              <a:rPr lang="en-US" dirty="0"/>
              <a:t>: how to use these paths</a:t>
            </a:r>
          </a:p>
        </p:txBody>
      </p:sp>
      <p:sp>
        <p:nvSpPr>
          <p:cNvPr id="3" name="Content Placeholder 2">
            <a:extLst>
              <a:ext uri="{FF2B5EF4-FFF2-40B4-BE49-F238E27FC236}">
                <a16:creationId xmlns:a16="http://schemas.microsoft.com/office/drawing/2014/main" id="{FD1C67E3-000C-7679-7355-A7D88FCF5F14}"/>
              </a:ext>
            </a:extLst>
          </p:cNvPr>
          <p:cNvSpPr>
            <a:spLocks noGrp="1"/>
          </p:cNvSpPr>
          <p:nvPr>
            <p:ph idx="1"/>
          </p:nvPr>
        </p:nvSpPr>
        <p:spPr/>
        <p:txBody>
          <a:bodyPr/>
          <a:lstStyle/>
          <a:p>
            <a:r>
              <a:rPr lang="en-US" sz="3200" b="1" dirty="0"/>
              <a:t>Layer 2</a:t>
            </a:r>
            <a:r>
              <a:rPr lang="en-US" sz="3200" dirty="0"/>
              <a:t>: Spanning Tree Protocol (STP)</a:t>
            </a:r>
          </a:p>
          <a:p>
            <a:pPr lvl="1"/>
            <a:r>
              <a:rPr lang="en-US" sz="2800" dirty="0"/>
              <a:t>STP does not offer multiple paths</a:t>
            </a:r>
          </a:p>
          <a:p>
            <a:pPr lvl="1"/>
            <a:r>
              <a:rPr lang="en-US" sz="2800" dirty="0"/>
              <a:t>What about L2 broadcasts? (e.g., ARP)</a:t>
            </a:r>
          </a:p>
          <a:p>
            <a:pPr lvl="1"/>
            <a:endParaRPr lang="en-US" dirty="0"/>
          </a:p>
          <a:p>
            <a:r>
              <a:rPr lang="en-US" sz="3200" b="1" dirty="0"/>
              <a:t>Layer 3</a:t>
            </a:r>
            <a:r>
              <a:rPr lang="en-US" sz="3200" dirty="0"/>
              <a:t>: </a:t>
            </a:r>
            <a:r>
              <a:rPr lang="en-US" sz="3200" b="1" dirty="0"/>
              <a:t>Equal Cost Multipath Routing </a:t>
            </a:r>
            <a:r>
              <a:rPr lang="en-US" sz="3200" dirty="0"/>
              <a:t>(ECMP)</a:t>
            </a:r>
          </a:p>
          <a:p>
            <a:pPr lvl="1"/>
            <a:r>
              <a:rPr lang="en-US" sz="2800" dirty="0"/>
              <a:t>When there are multiple shortest paths, pick one “randomly”</a:t>
            </a:r>
          </a:p>
          <a:p>
            <a:pPr lvl="1"/>
            <a:r>
              <a:rPr lang="en-US" sz="2800" dirty="0"/>
              <a:t>Hash packet header to choose a path</a:t>
            </a:r>
          </a:p>
          <a:p>
            <a:pPr lvl="1"/>
            <a:r>
              <a:rPr lang="en-US" sz="2800" dirty="0"/>
              <a:t>All packets of the same flow go on the same path</a:t>
            </a:r>
          </a:p>
          <a:p>
            <a:pPr lvl="1"/>
            <a:endParaRPr lang="en-US" b="1" dirty="0"/>
          </a:p>
        </p:txBody>
      </p:sp>
      <p:sp>
        <p:nvSpPr>
          <p:cNvPr id="4" name="TextBox 3">
            <a:extLst>
              <a:ext uri="{FF2B5EF4-FFF2-40B4-BE49-F238E27FC236}">
                <a16:creationId xmlns:a16="http://schemas.microsoft.com/office/drawing/2014/main" id="{0D6C4B28-BC85-784E-93AA-ACB849DC1D77}"/>
              </a:ext>
            </a:extLst>
          </p:cNvPr>
          <p:cNvSpPr txBox="1"/>
          <p:nvPr/>
        </p:nvSpPr>
        <p:spPr>
          <a:xfrm>
            <a:off x="2558265" y="5727125"/>
            <a:ext cx="7284378" cy="584775"/>
          </a:xfrm>
          <a:prstGeom prst="rect">
            <a:avLst/>
          </a:prstGeom>
          <a:noFill/>
        </p:spPr>
        <p:txBody>
          <a:bodyPr wrap="square" rtlCol="0">
            <a:spAutoFit/>
          </a:bodyPr>
          <a:lstStyle/>
          <a:p>
            <a:pPr algn="ctr"/>
            <a:r>
              <a:rPr lang="en-US" sz="3200" b="1" dirty="0"/>
              <a:t>Why not use per-packet ECMP?</a:t>
            </a:r>
          </a:p>
        </p:txBody>
      </p:sp>
      <p:sp>
        <p:nvSpPr>
          <p:cNvPr id="5" name="Slide Number Placeholder 4">
            <a:extLst>
              <a:ext uri="{FF2B5EF4-FFF2-40B4-BE49-F238E27FC236}">
                <a16:creationId xmlns:a16="http://schemas.microsoft.com/office/drawing/2014/main" id="{15F18275-CDFA-B34F-CE44-012D6D0F4E4F}"/>
              </a:ext>
            </a:extLst>
          </p:cNvPr>
          <p:cNvSpPr>
            <a:spLocks noGrp="1"/>
          </p:cNvSpPr>
          <p:nvPr>
            <p:ph type="sldNum" sz="quarter" idx="12"/>
          </p:nvPr>
        </p:nvSpPr>
        <p:spPr/>
        <p:txBody>
          <a:bodyPr/>
          <a:lstStyle/>
          <a:p>
            <a:fld id="{AE5B1982-BF85-4B99-BC5B-420199FEFAED}" type="slidenum">
              <a:rPr lang="en-US" smtClean="0"/>
              <a:t>17</a:t>
            </a:fld>
            <a:endParaRPr lang="en-US"/>
          </a:p>
        </p:txBody>
      </p:sp>
    </p:spTree>
    <p:extLst>
      <p:ext uri="{BB962C8B-B14F-4D97-AF65-F5344CB8AC3E}">
        <p14:creationId xmlns:p14="http://schemas.microsoft.com/office/powerpoint/2010/main" val="362202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C578-BAF4-700A-6935-E71A5AC05528}"/>
              </a:ext>
            </a:extLst>
          </p:cNvPr>
          <p:cNvSpPr>
            <a:spLocks noGrp="1"/>
          </p:cNvSpPr>
          <p:nvPr>
            <p:ph type="title"/>
          </p:nvPr>
        </p:nvSpPr>
        <p:spPr/>
        <p:txBody>
          <a:bodyPr/>
          <a:lstStyle/>
          <a:p>
            <a:r>
              <a:rPr lang="en-US" dirty="0"/>
              <a:t>Other Topologies</a:t>
            </a:r>
          </a:p>
        </p:txBody>
      </p:sp>
      <p:pic>
        <p:nvPicPr>
          <p:cNvPr id="5" name="Picture 4">
            <a:extLst>
              <a:ext uri="{FF2B5EF4-FFF2-40B4-BE49-F238E27FC236}">
                <a16:creationId xmlns:a16="http://schemas.microsoft.com/office/drawing/2014/main" id="{D778ECE5-EB79-E822-1852-8CB72B886BD1}"/>
              </a:ext>
            </a:extLst>
          </p:cNvPr>
          <p:cNvPicPr>
            <a:picLocks noChangeAspect="1"/>
          </p:cNvPicPr>
          <p:nvPr/>
        </p:nvPicPr>
        <p:blipFill>
          <a:blip r:embed="rId2"/>
          <a:stretch>
            <a:fillRect/>
          </a:stretch>
        </p:blipFill>
        <p:spPr>
          <a:xfrm>
            <a:off x="838200" y="2650732"/>
            <a:ext cx="3556749" cy="3343093"/>
          </a:xfrm>
          <a:prstGeom prst="rect">
            <a:avLst/>
          </a:prstGeom>
        </p:spPr>
      </p:pic>
      <p:pic>
        <p:nvPicPr>
          <p:cNvPr id="7" name="Picture 6">
            <a:extLst>
              <a:ext uri="{FF2B5EF4-FFF2-40B4-BE49-F238E27FC236}">
                <a16:creationId xmlns:a16="http://schemas.microsoft.com/office/drawing/2014/main" id="{17AAAB66-C178-2677-C22A-5452B49996C5}"/>
              </a:ext>
            </a:extLst>
          </p:cNvPr>
          <p:cNvPicPr>
            <a:picLocks noChangeAspect="1"/>
          </p:cNvPicPr>
          <p:nvPr/>
        </p:nvPicPr>
        <p:blipFill>
          <a:blip r:embed="rId3"/>
          <a:stretch>
            <a:fillRect/>
          </a:stretch>
        </p:blipFill>
        <p:spPr>
          <a:xfrm>
            <a:off x="4649973" y="2923484"/>
            <a:ext cx="7264957" cy="3035306"/>
          </a:xfrm>
          <a:prstGeom prst="rect">
            <a:avLst/>
          </a:prstGeom>
        </p:spPr>
      </p:pic>
      <p:sp>
        <p:nvSpPr>
          <p:cNvPr id="8" name="TextBox 7">
            <a:extLst>
              <a:ext uri="{FF2B5EF4-FFF2-40B4-BE49-F238E27FC236}">
                <a16:creationId xmlns:a16="http://schemas.microsoft.com/office/drawing/2014/main" id="{A154DA0D-B5CF-103C-3B8B-D334A6CE3E10}"/>
              </a:ext>
            </a:extLst>
          </p:cNvPr>
          <p:cNvSpPr txBox="1"/>
          <p:nvPr/>
        </p:nvSpPr>
        <p:spPr>
          <a:xfrm>
            <a:off x="154113" y="2014698"/>
            <a:ext cx="5137079" cy="584775"/>
          </a:xfrm>
          <a:prstGeom prst="rect">
            <a:avLst/>
          </a:prstGeom>
          <a:noFill/>
        </p:spPr>
        <p:txBody>
          <a:bodyPr wrap="square" rtlCol="0">
            <a:spAutoFit/>
          </a:bodyPr>
          <a:lstStyle/>
          <a:p>
            <a:pPr algn="ctr"/>
            <a:r>
              <a:rPr lang="en-US" sz="3200" dirty="0"/>
              <a:t>Jellyfish </a:t>
            </a:r>
            <a:r>
              <a:rPr lang="en-US" sz="2400" dirty="0"/>
              <a:t>[Singla et al, NSDI 2012] </a:t>
            </a:r>
          </a:p>
        </p:txBody>
      </p:sp>
      <p:sp>
        <p:nvSpPr>
          <p:cNvPr id="9" name="TextBox 8">
            <a:extLst>
              <a:ext uri="{FF2B5EF4-FFF2-40B4-BE49-F238E27FC236}">
                <a16:creationId xmlns:a16="http://schemas.microsoft.com/office/drawing/2014/main" id="{291BCB79-43D9-B276-0B86-1ADC05BD1AAB}"/>
              </a:ext>
            </a:extLst>
          </p:cNvPr>
          <p:cNvSpPr txBox="1"/>
          <p:nvPr/>
        </p:nvSpPr>
        <p:spPr>
          <a:xfrm>
            <a:off x="6096000" y="2065957"/>
            <a:ext cx="5137079" cy="584775"/>
          </a:xfrm>
          <a:prstGeom prst="rect">
            <a:avLst/>
          </a:prstGeom>
          <a:noFill/>
        </p:spPr>
        <p:txBody>
          <a:bodyPr wrap="square" rtlCol="0">
            <a:spAutoFit/>
          </a:bodyPr>
          <a:lstStyle/>
          <a:p>
            <a:pPr algn="ctr"/>
            <a:r>
              <a:rPr lang="en-US" sz="3200" dirty="0" err="1"/>
              <a:t>BCube</a:t>
            </a:r>
            <a:r>
              <a:rPr lang="en-US" sz="3200" dirty="0"/>
              <a:t> </a:t>
            </a:r>
            <a:r>
              <a:rPr lang="en-US" sz="2400" dirty="0"/>
              <a:t>[Guo et al, SIGCOMM 2009] </a:t>
            </a:r>
          </a:p>
        </p:txBody>
      </p:sp>
      <p:sp>
        <p:nvSpPr>
          <p:cNvPr id="10" name="TextBox 9">
            <a:extLst>
              <a:ext uri="{FF2B5EF4-FFF2-40B4-BE49-F238E27FC236}">
                <a16:creationId xmlns:a16="http://schemas.microsoft.com/office/drawing/2014/main" id="{FCEE486A-0404-06AD-DAAB-53F342177700}"/>
              </a:ext>
            </a:extLst>
          </p:cNvPr>
          <p:cNvSpPr txBox="1"/>
          <p:nvPr/>
        </p:nvSpPr>
        <p:spPr>
          <a:xfrm>
            <a:off x="10965950" y="3737503"/>
            <a:ext cx="1126733" cy="461665"/>
          </a:xfrm>
          <a:prstGeom prst="rect">
            <a:avLst/>
          </a:prstGeom>
          <a:noFill/>
        </p:spPr>
        <p:txBody>
          <a:bodyPr wrap="square" rtlCol="0">
            <a:spAutoFit/>
          </a:bodyPr>
          <a:lstStyle/>
          <a:p>
            <a:pPr algn="ctr"/>
            <a:r>
              <a:rPr lang="en-US" sz="2400" dirty="0"/>
              <a:t>Servers</a:t>
            </a:r>
          </a:p>
        </p:txBody>
      </p:sp>
      <p:sp>
        <p:nvSpPr>
          <p:cNvPr id="11" name="TextBox 10">
            <a:extLst>
              <a:ext uri="{FF2B5EF4-FFF2-40B4-BE49-F238E27FC236}">
                <a16:creationId xmlns:a16="http://schemas.microsoft.com/office/drawing/2014/main" id="{E164E841-7E41-471D-FA88-F1A372EBDF24}"/>
              </a:ext>
            </a:extLst>
          </p:cNvPr>
          <p:cNvSpPr txBox="1"/>
          <p:nvPr/>
        </p:nvSpPr>
        <p:spPr>
          <a:xfrm>
            <a:off x="7398874" y="5821136"/>
            <a:ext cx="1767154" cy="461665"/>
          </a:xfrm>
          <a:prstGeom prst="rect">
            <a:avLst/>
          </a:prstGeom>
          <a:noFill/>
        </p:spPr>
        <p:txBody>
          <a:bodyPr wrap="square" rtlCol="0">
            <a:spAutoFit/>
          </a:bodyPr>
          <a:lstStyle/>
          <a:p>
            <a:pPr algn="ctr"/>
            <a:r>
              <a:rPr lang="en-US" sz="2400" dirty="0"/>
              <a:t>Switches</a:t>
            </a:r>
          </a:p>
        </p:txBody>
      </p:sp>
      <p:sp>
        <p:nvSpPr>
          <p:cNvPr id="3" name="Slide Number Placeholder 2">
            <a:extLst>
              <a:ext uri="{FF2B5EF4-FFF2-40B4-BE49-F238E27FC236}">
                <a16:creationId xmlns:a16="http://schemas.microsoft.com/office/drawing/2014/main" id="{0DC31694-97A8-7DE4-A85E-B3EE4DF4CA35}"/>
              </a:ext>
            </a:extLst>
          </p:cNvPr>
          <p:cNvSpPr>
            <a:spLocks noGrp="1"/>
          </p:cNvSpPr>
          <p:nvPr>
            <p:ph type="sldNum" sz="quarter" idx="12"/>
          </p:nvPr>
        </p:nvSpPr>
        <p:spPr/>
        <p:txBody>
          <a:bodyPr/>
          <a:lstStyle/>
          <a:p>
            <a:fld id="{AE5B1982-BF85-4B99-BC5B-420199FEFAED}" type="slidenum">
              <a:rPr lang="en-US" smtClean="0"/>
              <a:t>18</a:t>
            </a:fld>
            <a:endParaRPr lang="en-US"/>
          </a:p>
        </p:txBody>
      </p:sp>
    </p:spTree>
    <p:extLst>
      <p:ext uri="{BB962C8B-B14F-4D97-AF65-F5344CB8AC3E}">
        <p14:creationId xmlns:p14="http://schemas.microsoft.com/office/powerpoint/2010/main" val="2725472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79E2-3D3B-E8E1-FA82-A337FF834481}"/>
              </a:ext>
            </a:extLst>
          </p:cNvPr>
          <p:cNvSpPr>
            <a:spLocks noGrp="1"/>
          </p:cNvSpPr>
          <p:nvPr>
            <p:ph type="title"/>
          </p:nvPr>
        </p:nvSpPr>
        <p:spPr/>
        <p:txBody>
          <a:bodyPr/>
          <a:lstStyle/>
          <a:p>
            <a:r>
              <a:rPr lang="en-US" dirty="0"/>
              <a:t>Reconfigurable Topologies</a:t>
            </a:r>
          </a:p>
        </p:txBody>
      </p:sp>
      <p:sp>
        <p:nvSpPr>
          <p:cNvPr id="4" name="Slide Number Placeholder 3">
            <a:extLst>
              <a:ext uri="{FF2B5EF4-FFF2-40B4-BE49-F238E27FC236}">
                <a16:creationId xmlns:a16="http://schemas.microsoft.com/office/drawing/2014/main" id="{DED9DDF6-6E71-3E01-5C1E-E84D5882FF4D}"/>
              </a:ext>
            </a:extLst>
          </p:cNvPr>
          <p:cNvSpPr>
            <a:spLocks noGrp="1"/>
          </p:cNvSpPr>
          <p:nvPr>
            <p:ph type="sldNum" sz="quarter" idx="12"/>
          </p:nvPr>
        </p:nvSpPr>
        <p:spPr/>
        <p:txBody>
          <a:bodyPr/>
          <a:lstStyle/>
          <a:p>
            <a:fld id="{AE5B1982-BF85-4B99-BC5B-420199FEFAED}" type="slidenum">
              <a:rPr lang="en-US" smtClean="0"/>
              <a:t>19</a:t>
            </a:fld>
            <a:endParaRPr lang="en-US"/>
          </a:p>
        </p:txBody>
      </p:sp>
      <p:sp>
        <p:nvSpPr>
          <p:cNvPr id="10" name="Rectangle 23">
            <a:extLst>
              <a:ext uri="{FF2B5EF4-FFF2-40B4-BE49-F238E27FC236}">
                <a16:creationId xmlns:a16="http://schemas.microsoft.com/office/drawing/2014/main" id="{33C71FD3-17BE-46BD-04F2-5E149CBBCEA1}"/>
              </a:ext>
            </a:extLst>
          </p:cNvPr>
          <p:cNvSpPr>
            <a:spLocks noChangeArrowheads="1"/>
          </p:cNvSpPr>
          <p:nvPr/>
        </p:nvSpPr>
        <p:spPr bwMode="auto">
          <a:xfrm>
            <a:off x="4641750" y="2373872"/>
            <a:ext cx="3771528" cy="3672408"/>
          </a:xfrm>
          <a:prstGeom prst="rect">
            <a:avLst/>
          </a:prstGeom>
          <a:solidFill>
            <a:schemeClr val="accent3">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pic>
        <p:nvPicPr>
          <p:cNvPr id="11" name="Picture 88" descr="server-gray.png">
            <a:extLst>
              <a:ext uri="{FF2B5EF4-FFF2-40B4-BE49-F238E27FC236}">
                <a16:creationId xmlns:a16="http://schemas.microsoft.com/office/drawing/2014/main" id="{579AEE6F-1525-516F-6682-300EBCF9B71E}"/>
              </a:ext>
            </a:extLst>
          </p:cNvPr>
          <p:cNvPicPr>
            <a:picLocks noChangeAspect="1"/>
          </p:cNvPicPr>
          <p:nvPr/>
        </p:nvPicPr>
        <p:blipFill>
          <a:blip r:embed="rId3" cstate="print"/>
          <a:stretch>
            <a:fillRect/>
          </a:stretch>
        </p:blipFill>
        <p:spPr>
          <a:xfrm>
            <a:off x="2651623" y="2238055"/>
            <a:ext cx="915278" cy="974328"/>
          </a:xfrm>
          <a:prstGeom prst="rect">
            <a:avLst/>
          </a:prstGeom>
        </p:spPr>
      </p:pic>
      <p:pic>
        <p:nvPicPr>
          <p:cNvPr id="12" name="Picture 88" descr="server-gray.png">
            <a:extLst>
              <a:ext uri="{FF2B5EF4-FFF2-40B4-BE49-F238E27FC236}">
                <a16:creationId xmlns:a16="http://schemas.microsoft.com/office/drawing/2014/main" id="{81E8638D-3B1E-418A-D37D-4C57D5EB8647}"/>
              </a:ext>
            </a:extLst>
          </p:cNvPr>
          <p:cNvPicPr>
            <a:picLocks noChangeAspect="1"/>
          </p:cNvPicPr>
          <p:nvPr/>
        </p:nvPicPr>
        <p:blipFill>
          <a:blip r:embed="rId3" cstate="print"/>
          <a:stretch>
            <a:fillRect/>
          </a:stretch>
        </p:blipFill>
        <p:spPr>
          <a:xfrm>
            <a:off x="2651623" y="3235748"/>
            <a:ext cx="915278" cy="974328"/>
          </a:xfrm>
          <a:prstGeom prst="rect">
            <a:avLst/>
          </a:prstGeom>
        </p:spPr>
      </p:pic>
      <p:pic>
        <p:nvPicPr>
          <p:cNvPr id="13" name="Picture 88" descr="server-gray.png">
            <a:extLst>
              <a:ext uri="{FF2B5EF4-FFF2-40B4-BE49-F238E27FC236}">
                <a16:creationId xmlns:a16="http://schemas.microsoft.com/office/drawing/2014/main" id="{F24CEC76-2E36-7CAD-8CFC-A922F276BC11}"/>
              </a:ext>
            </a:extLst>
          </p:cNvPr>
          <p:cNvPicPr>
            <a:picLocks noChangeAspect="1"/>
          </p:cNvPicPr>
          <p:nvPr/>
        </p:nvPicPr>
        <p:blipFill>
          <a:blip r:embed="rId3" cstate="print"/>
          <a:stretch>
            <a:fillRect/>
          </a:stretch>
        </p:blipFill>
        <p:spPr>
          <a:xfrm>
            <a:off x="2651623" y="4233441"/>
            <a:ext cx="915278" cy="974328"/>
          </a:xfrm>
          <a:prstGeom prst="rect">
            <a:avLst/>
          </a:prstGeom>
        </p:spPr>
      </p:pic>
      <p:pic>
        <p:nvPicPr>
          <p:cNvPr id="14" name="Picture 88" descr="server-gray.png">
            <a:extLst>
              <a:ext uri="{FF2B5EF4-FFF2-40B4-BE49-F238E27FC236}">
                <a16:creationId xmlns:a16="http://schemas.microsoft.com/office/drawing/2014/main" id="{6914D35E-FB49-1CE9-D9B5-12512C893F9C}"/>
              </a:ext>
            </a:extLst>
          </p:cNvPr>
          <p:cNvPicPr>
            <a:picLocks noChangeAspect="1"/>
          </p:cNvPicPr>
          <p:nvPr/>
        </p:nvPicPr>
        <p:blipFill>
          <a:blip r:embed="rId3" cstate="print"/>
          <a:stretch>
            <a:fillRect/>
          </a:stretch>
        </p:blipFill>
        <p:spPr>
          <a:xfrm>
            <a:off x="2651623" y="5231134"/>
            <a:ext cx="915278" cy="974328"/>
          </a:xfrm>
          <a:prstGeom prst="rect">
            <a:avLst/>
          </a:prstGeom>
        </p:spPr>
      </p:pic>
      <p:cxnSp>
        <p:nvCxnSpPr>
          <p:cNvPr id="16" name="Straight Connector 15">
            <a:extLst>
              <a:ext uri="{FF2B5EF4-FFF2-40B4-BE49-F238E27FC236}">
                <a16:creationId xmlns:a16="http://schemas.microsoft.com/office/drawing/2014/main" id="{77667D9E-B8ED-7694-6129-EE6ECB79FEBD}"/>
              </a:ext>
            </a:extLst>
          </p:cNvPr>
          <p:cNvCxnSpPr>
            <a:stCxn id="11" idx="3"/>
          </p:cNvCxnSpPr>
          <p:nvPr/>
        </p:nvCxnSpPr>
        <p:spPr>
          <a:xfrm>
            <a:off x="3566901" y="2725219"/>
            <a:ext cx="1074849"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D89E85-AF52-015B-CBD1-F637ECBA8CBF}"/>
              </a:ext>
            </a:extLst>
          </p:cNvPr>
          <p:cNvCxnSpPr>
            <a:cxnSpLocks/>
            <a:stCxn id="12" idx="3"/>
          </p:cNvCxnSpPr>
          <p:nvPr/>
        </p:nvCxnSpPr>
        <p:spPr>
          <a:xfrm>
            <a:off x="3566901" y="3722912"/>
            <a:ext cx="1074849"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CC3BAE-5FB8-B960-5931-52807BF8EE2A}"/>
              </a:ext>
            </a:extLst>
          </p:cNvPr>
          <p:cNvCxnSpPr>
            <a:cxnSpLocks/>
          </p:cNvCxnSpPr>
          <p:nvPr/>
        </p:nvCxnSpPr>
        <p:spPr>
          <a:xfrm>
            <a:off x="3561563" y="4744820"/>
            <a:ext cx="1074849"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BB6A-9C99-1E1C-C43A-C8C36E359B22}"/>
              </a:ext>
            </a:extLst>
          </p:cNvPr>
          <p:cNvCxnSpPr>
            <a:cxnSpLocks/>
          </p:cNvCxnSpPr>
          <p:nvPr/>
        </p:nvCxnSpPr>
        <p:spPr>
          <a:xfrm>
            <a:off x="3566900" y="5718298"/>
            <a:ext cx="1074849"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2F89233-4EF9-0E40-AED8-0CD8FD6DA79D}"/>
              </a:ext>
            </a:extLst>
          </p:cNvPr>
          <p:cNvSpPr txBox="1"/>
          <p:nvPr/>
        </p:nvSpPr>
        <p:spPr>
          <a:xfrm>
            <a:off x="4636412" y="3871171"/>
            <a:ext cx="3776866" cy="523220"/>
          </a:xfrm>
          <a:prstGeom prst="rect">
            <a:avLst/>
          </a:prstGeom>
          <a:noFill/>
        </p:spPr>
        <p:txBody>
          <a:bodyPr wrap="square" rtlCol="0">
            <a:spAutoFit/>
          </a:bodyPr>
          <a:lstStyle/>
          <a:p>
            <a:pPr algn="ctr"/>
            <a:r>
              <a:rPr lang="en-US" sz="2800" dirty="0"/>
              <a:t>Optical Circuit Switching</a:t>
            </a:r>
          </a:p>
        </p:txBody>
      </p:sp>
      <p:cxnSp>
        <p:nvCxnSpPr>
          <p:cNvPr id="31" name="Straight Connector 30">
            <a:extLst>
              <a:ext uri="{FF2B5EF4-FFF2-40B4-BE49-F238E27FC236}">
                <a16:creationId xmlns:a16="http://schemas.microsoft.com/office/drawing/2014/main" id="{72C7A95C-68BB-0D85-B39B-8F0C785D1286}"/>
              </a:ext>
            </a:extLst>
          </p:cNvPr>
          <p:cNvCxnSpPr/>
          <p:nvPr/>
        </p:nvCxnSpPr>
        <p:spPr>
          <a:xfrm>
            <a:off x="9020766" y="4131165"/>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4E28533-559A-13A6-839C-4DA356982841}"/>
              </a:ext>
            </a:extLst>
          </p:cNvPr>
          <p:cNvCxnSpPr>
            <a:cxnSpLocks/>
          </p:cNvCxnSpPr>
          <p:nvPr/>
        </p:nvCxnSpPr>
        <p:spPr>
          <a:xfrm>
            <a:off x="9020766" y="4500156"/>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B91051-95F9-4E4F-9728-4BE8F576031B}"/>
              </a:ext>
            </a:extLst>
          </p:cNvPr>
          <p:cNvSpPr txBox="1"/>
          <p:nvPr/>
        </p:nvSpPr>
        <p:spPr>
          <a:xfrm>
            <a:off x="8748637" y="3347951"/>
            <a:ext cx="1583479" cy="523220"/>
          </a:xfrm>
          <a:prstGeom prst="rect">
            <a:avLst/>
          </a:prstGeom>
          <a:noFill/>
        </p:spPr>
        <p:txBody>
          <a:bodyPr wrap="square" rtlCol="0">
            <a:spAutoFit/>
          </a:bodyPr>
          <a:lstStyle/>
          <a:p>
            <a:pPr algn="ctr"/>
            <a:r>
              <a:rPr lang="en-US" sz="2800" dirty="0"/>
              <a:t>2 circuits</a:t>
            </a:r>
          </a:p>
        </p:txBody>
      </p:sp>
    </p:spTree>
    <p:extLst>
      <p:ext uri="{BB962C8B-B14F-4D97-AF65-F5344CB8AC3E}">
        <p14:creationId xmlns:p14="http://schemas.microsoft.com/office/powerpoint/2010/main" val="1425981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45A9-1149-AF01-AC15-371FF3C90F89}"/>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46577A10-4F64-4620-F200-45038043E19E}"/>
              </a:ext>
            </a:extLst>
          </p:cNvPr>
          <p:cNvSpPr>
            <a:spLocks noGrp="1"/>
          </p:cNvSpPr>
          <p:nvPr>
            <p:ph idx="1"/>
          </p:nvPr>
        </p:nvSpPr>
        <p:spPr>
          <a:xfrm>
            <a:off x="783936" y="1784529"/>
            <a:ext cx="10624127" cy="4824557"/>
          </a:xfrm>
        </p:spPr>
        <p:txBody>
          <a:bodyPr>
            <a:normAutofit/>
          </a:bodyPr>
          <a:lstStyle/>
          <a:p>
            <a:r>
              <a:rPr lang="en-US" dirty="0"/>
              <a:t>The opinions in this talk are my own.</a:t>
            </a:r>
          </a:p>
          <a:p>
            <a:endParaRPr lang="en-US" sz="800" dirty="0"/>
          </a:p>
          <a:p>
            <a:r>
              <a:rPr lang="en-US" dirty="0"/>
              <a:t>Datacenter architecture is a very large topic. In this talk, I will focus on </a:t>
            </a:r>
            <a:r>
              <a:rPr lang="en-US" b="1" dirty="0"/>
              <a:t>networking</a:t>
            </a:r>
            <a:r>
              <a:rPr lang="en-US" dirty="0"/>
              <a:t> and briefly discuss storage and compute. </a:t>
            </a:r>
          </a:p>
          <a:p>
            <a:endParaRPr lang="en-US" sz="800" dirty="0"/>
          </a:p>
          <a:p>
            <a:r>
              <a:rPr lang="en-US" dirty="0"/>
              <a:t>I will use many Microsoft products and technologies as examples in this talk. But general concepts should be able to be applied to other companies as well.</a:t>
            </a:r>
          </a:p>
          <a:p>
            <a:pPr marL="0" indent="0">
              <a:buNone/>
            </a:pPr>
            <a:endParaRPr lang="en-US" sz="800" dirty="0"/>
          </a:p>
          <a:p>
            <a:r>
              <a:rPr lang="en-US" dirty="0"/>
              <a:t>Material with thanks to Mark Russinovich, Albert Greenberg, Dave Maltz, Marcus </a:t>
            </a:r>
            <a:r>
              <a:rPr lang="en-US" dirty="0" err="1"/>
              <a:t>Fontoura</a:t>
            </a:r>
            <a:r>
              <a:rPr lang="en-US" dirty="0"/>
              <a:t>, Daniel Firestone, Costin Raiciu and others.</a:t>
            </a:r>
          </a:p>
        </p:txBody>
      </p:sp>
      <p:sp>
        <p:nvSpPr>
          <p:cNvPr id="4" name="Slide Number Placeholder 3">
            <a:extLst>
              <a:ext uri="{FF2B5EF4-FFF2-40B4-BE49-F238E27FC236}">
                <a16:creationId xmlns:a16="http://schemas.microsoft.com/office/drawing/2014/main" id="{CAB4A92E-C7A5-AFD1-7873-14FBEBC3DDBB}"/>
              </a:ext>
            </a:extLst>
          </p:cNvPr>
          <p:cNvSpPr>
            <a:spLocks noGrp="1"/>
          </p:cNvSpPr>
          <p:nvPr>
            <p:ph type="sldNum" sz="quarter" idx="12"/>
          </p:nvPr>
        </p:nvSpPr>
        <p:spPr/>
        <p:txBody>
          <a:bodyPr/>
          <a:lstStyle/>
          <a:p>
            <a:fld id="{AE5B1982-BF85-4B99-BC5B-420199FEFAED}" type="slidenum">
              <a:rPr lang="en-US" smtClean="0"/>
              <a:t>2</a:t>
            </a:fld>
            <a:endParaRPr lang="en-US"/>
          </a:p>
        </p:txBody>
      </p:sp>
    </p:spTree>
    <p:extLst>
      <p:ext uri="{BB962C8B-B14F-4D97-AF65-F5344CB8AC3E}">
        <p14:creationId xmlns:p14="http://schemas.microsoft.com/office/powerpoint/2010/main" val="3196588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79E2-3D3B-E8E1-FA82-A337FF834481}"/>
              </a:ext>
            </a:extLst>
          </p:cNvPr>
          <p:cNvSpPr>
            <a:spLocks noGrp="1"/>
          </p:cNvSpPr>
          <p:nvPr>
            <p:ph type="title"/>
          </p:nvPr>
        </p:nvSpPr>
        <p:spPr/>
        <p:txBody>
          <a:bodyPr/>
          <a:lstStyle/>
          <a:p>
            <a:r>
              <a:rPr lang="en-US" dirty="0"/>
              <a:t>Reconfigurable Topologies</a:t>
            </a:r>
          </a:p>
        </p:txBody>
      </p:sp>
      <p:sp>
        <p:nvSpPr>
          <p:cNvPr id="4" name="Slide Number Placeholder 3">
            <a:extLst>
              <a:ext uri="{FF2B5EF4-FFF2-40B4-BE49-F238E27FC236}">
                <a16:creationId xmlns:a16="http://schemas.microsoft.com/office/drawing/2014/main" id="{DED9DDF6-6E71-3E01-5C1E-E84D5882FF4D}"/>
              </a:ext>
            </a:extLst>
          </p:cNvPr>
          <p:cNvSpPr>
            <a:spLocks noGrp="1"/>
          </p:cNvSpPr>
          <p:nvPr>
            <p:ph type="sldNum" sz="quarter" idx="12"/>
          </p:nvPr>
        </p:nvSpPr>
        <p:spPr/>
        <p:txBody>
          <a:bodyPr/>
          <a:lstStyle/>
          <a:p>
            <a:fld id="{AE5B1982-BF85-4B99-BC5B-420199FEFAED}" type="slidenum">
              <a:rPr lang="en-US" smtClean="0"/>
              <a:t>20</a:t>
            </a:fld>
            <a:endParaRPr lang="en-US"/>
          </a:p>
        </p:txBody>
      </p:sp>
      <p:sp>
        <p:nvSpPr>
          <p:cNvPr id="10" name="Rectangle 23">
            <a:extLst>
              <a:ext uri="{FF2B5EF4-FFF2-40B4-BE49-F238E27FC236}">
                <a16:creationId xmlns:a16="http://schemas.microsoft.com/office/drawing/2014/main" id="{33C71FD3-17BE-46BD-04F2-5E149CBBCEA1}"/>
              </a:ext>
            </a:extLst>
          </p:cNvPr>
          <p:cNvSpPr>
            <a:spLocks noChangeArrowheads="1"/>
          </p:cNvSpPr>
          <p:nvPr/>
        </p:nvSpPr>
        <p:spPr bwMode="auto">
          <a:xfrm>
            <a:off x="4641750" y="2373872"/>
            <a:ext cx="3771528" cy="3672408"/>
          </a:xfrm>
          <a:prstGeom prst="rect">
            <a:avLst/>
          </a:prstGeom>
          <a:solidFill>
            <a:schemeClr val="accent3">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pic>
        <p:nvPicPr>
          <p:cNvPr id="11" name="Picture 88" descr="server-gray.png">
            <a:extLst>
              <a:ext uri="{FF2B5EF4-FFF2-40B4-BE49-F238E27FC236}">
                <a16:creationId xmlns:a16="http://schemas.microsoft.com/office/drawing/2014/main" id="{579AEE6F-1525-516F-6682-300EBCF9B71E}"/>
              </a:ext>
            </a:extLst>
          </p:cNvPr>
          <p:cNvPicPr>
            <a:picLocks noChangeAspect="1"/>
          </p:cNvPicPr>
          <p:nvPr/>
        </p:nvPicPr>
        <p:blipFill>
          <a:blip r:embed="rId2" cstate="print"/>
          <a:stretch>
            <a:fillRect/>
          </a:stretch>
        </p:blipFill>
        <p:spPr>
          <a:xfrm>
            <a:off x="2651623" y="2238055"/>
            <a:ext cx="915278" cy="974328"/>
          </a:xfrm>
          <a:prstGeom prst="rect">
            <a:avLst/>
          </a:prstGeom>
        </p:spPr>
      </p:pic>
      <p:pic>
        <p:nvPicPr>
          <p:cNvPr id="12" name="Picture 88" descr="server-gray.png">
            <a:extLst>
              <a:ext uri="{FF2B5EF4-FFF2-40B4-BE49-F238E27FC236}">
                <a16:creationId xmlns:a16="http://schemas.microsoft.com/office/drawing/2014/main" id="{81E8638D-3B1E-418A-D37D-4C57D5EB8647}"/>
              </a:ext>
            </a:extLst>
          </p:cNvPr>
          <p:cNvPicPr>
            <a:picLocks noChangeAspect="1"/>
          </p:cNvPicPr>
          <p:nvPr/>
        </p:nvPicPr>
        <p:blipFill>
          <a:blip r:embed="rId2" cstate="print"/>
          <a:stretch>
            <a:fillRect/>
          </a:stretch>
        </p:blipFill>
        <p:spPr>
          <a:xfrm>
            <a:off x="2651623" y="3235748"/>
            <a:ext cx="915278" cy="974328"/>
          </a:xfrm>
          <a:prstGeom prst="rect">
            <a:avLst/>
          </a:prstGeom>
        </p:spPr>
      </p:pic>
      <p:pic>
        <p:nvPicPr>
          <p:cNvPr id="13" name="Picture 88" descr="server-gray.png">
            <a:extLst>
              <a:ext uri="{FF2B5EF4-FFF2-40B4-BE49-F238E27FC236}">
                <a16:creationId xmlns:a16="http://schemas.microsoft.com/office/drawing/2014/main" id="{F24CEC76-2E36-7CAD-8CFC-A922F276BC11}"/>
              </a:ext>
            </a:extLst>
          </p:cNvPr>
          <p:cNvPicPr>
            <a:picLocks noChangeAspect="1"/>
          </p:cNvPicPr>
          <p:nvPr/>
        </p:nvPicPr>
        <p:blipFill>
          <a:blip r:embed="rId2" cstate="print"/>
          <a:stretch>
            <a:fillRect/>
          </a:stretch>
        </p:blipFill>
        <p:spPr>
          <a:xfrm>
            <a:off x="2651623" y="4233441"/>
            <a:ext cx="915278" cy="974328"/>
          </a:xfrm>
          <a:prstGeom prst="rect">
            <a:avLst/>
          </a:prstGeom>
        </p:spPr>
      </p:pic>
      <p:pic>
        <p:nvPicPr>
          <p:cNvPr id="14" name="Picture 88" descr="server-gray.png">
            <a:extLst>
              <a:ext uri="{FF2B5EF4-FFF2-40B4-BE49-F238E27FC236}">
                <a16:creationId xmlns:a16="http://schemas.microsoft.com/office/drawing/2014/main" id="{6914D35E-FB49-1CE9-D9B5-12512C893F9C}"/>
              </a:ext>
            </a:extLst>
          </p:cNvPr>
          <p:cNvPicPr>
            <a:picLocks noChangeAspect="1"/>
          </p:cNvPicPr>
          <p:nvPr/>
        </p:nvPicPr>
        <p:blipFill>
          <a:blip r:embed="rId2" cstate="print"/>
          <a:stretch>
            <a:fillRect/>
          </a:stretch>
        </p:blipFill>
        <p:spPr>
          <a:xfrm>
            <a:off x="2651623" y="5231134"/>
            <a:ext cx="915278" cy="974328"/>
          </a:xfrm>
          <a:prstGeom prst="rect">
            <a:avLst/>
          </a:prstGeom>
        </p:spPr>
      </p:pic>
      <p:cxnSp>
        <p:nvCxnSpPr>
          <p:cNvPr id="16" name="Straight Connector 15">
            <a:extLst>
              <a:ext uri="{FF2B5EF4-FFF2-40B4-BE49-F238E27FC236}">
                <a16:creationId xmlns:a16="http://schemas.microsoft.com/office/drawing/2014/main" id="{77667D9E-B8ED-7694-6129-EE6ECB79FEBD}"/>
              </a:ext>
            </a:extLst>
          </p:cNvPr>
          <p:cNvCxnSpPr>
            <a:stCxn id="11" idx="3"/>
          </p:cNvCxnSpPr>
          <p:nvPr/>
        </p:nvCxnSpPr>
        <p:spPr>
          <a:xfrm>
            <a:off x="3566901" y="2725219"/>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D89E85-AF52-015B-CBD1-F637ECBA8CBF}"/>
              </a:ext>
            </a:extLst>
          </p:cNvPr>
          <p:cNvCxnSpPr>
            <a:cxnSpLocks/>
            <a:stCxn id="12" idx="3"/>
          </p:cNvCxnSpPr>
          <p:nvPr/>
        </p:nvCxnSpPr>
        <p:spPr>
          <a:xfrm>
            <a:off x="3566901" y="3722912"/>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CC3BAE-5FB8-B960-5931-52807BF8EE2A}"/>
              </a:ext>
            </a:extLst>
          </p:cNvPr>
          <p:cNvCxnSpPr>
            <a:cxnSpLocks/>
          </p:cNvCxnSpPr>
          <p:nvPr/>
        </p:nvCxnSpPr>
        <p:spPr>
          <a:xfrm>
            <a:off x="3561563" y="4744820"/>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BB6A-9C99-1E1C-C43A-C8C36E359B22}"/>
              </a:ext>
            </a:extLst>
          </p:cNvPr>
          <p:cNvCxnSpPr>
            <a:cxnSpLocks/>
          </p:cNvCxnSpPr>
          <p:nvPr/>
        </p:nvCxnSpPr>
        <p:spPr>
          <a:xfrm>
            <a:off x="3566900" y="5718298"/>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F7E034-F2B0-DF73-A9A0-31AE99591316}"/>
              </a:ext>
            </a:extLst>
          </p:cNvPr>
          <p:cNvSpPr txBox="1"/>
          <p:nvPr/>
        </p:nvSpPr>
        <p:spPr>
          <a:xfrm>
            <a:off x="4636412" y="1586487"/>
            <a:ext cx="3776866" cy="523220"/>
          </a:xfrm>
          <a:prstGeom prst="rect">
            <a:avLst/>
          </a:prstGeom>
          <a:noFill/>
        </p:spPr>
        <p:txBody>
          <a:bodyPr wrap="square" rtlCol="0">
            <a:spAutoFit/>
          </a:bodyPr>
          <a:lstStyle/>
          <a:p>
            <a:pPr algn="ctr"/>
            <a:r>
              <a:rPr lang="en-US" sz="2800" dirty="0"/>
              <a:t>Time Slot = 1</a:t>
            </a:r>
          </a:p>
        </p:txBody>
      </p:sp>
      <p:cxnSp>
        <p:nvCxnSpPr>
          <p:cNvPr id="5" name="Straight Connector 4">
            <a:extLst>
              <a:ext uri="{FF2B5EF4-FFF2-40B4-BE49-F238E27FC236}">
                <a16:creationId xmlns:a16="http://schemas.microsoft.com/office/drawing/2014/main" id="{AD582129-FDC0-A6DA-F16D-5C37C65F93BD}"/>
              </a:ext>
            </a:extLst>
          </p:cNvPr>
          <p:cNvCxnSpPr>
            <a:cxnSpLocks/>
          </p:cNvCxnSpPr>
          <p:nvPr/>
        </p:nvCxnSpPr>
        <p:spPr>
          <a:xfrm>
            <a:off x="4636412" y="2725219"/>
            <a:ext cx="1671921" cy="510529"/>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DB096D-8C6A-67B5-11E2-E50904E529DD}"/>
              </a:ext>
            </a:extLst>
          </p:cNvPr>
          <p:cNvCxnSpPr>
            <a:cxnSpLocks/>
          </p:cNvCxnSpPr>
          <p:nvPr/>
        </p:nvCxnSpPr>
        <p:spPr>
          <a:xfrm flipV="1">
            <a:off x="4647088" y="3212383"/>
            <a:ext cx="1661245" cy="510529"/>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1C1E42-34E7-1167-3AEE-77B546F29F76}"/>
              </a:ext>
            </a:extLst>
          </p:cNvPr>
          <p:cNvCxnSpPr>
            <a:cxnSpLocks/>
          </p:cNvCxnSpPr>
          <p:nvPr/>
        </p:nvCxnSpPr>
        <p:spPr>
          <a:xfrm>
            <a:off x="4636412" y="4748451"/>
            <a:ext cx="1671921" cy="459318"/>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67662B-2328-B314-EDA7-1FDDC7AE4B66}"/>
              </a:ext>
            </a:extLst>
          </p:cNvPr>
          <p:cNvCxnSpPr>
            <a:cxnSpLocks/>
          </p:cNvCxnSpPr>
          <p:nvPr/>
        </p:nvCxnSpPr>
        <p:spPr>
          <a:xfrm flipV="1">
            <a:off x="4636412" y="5219452"/>
            <a:ext cx="1671921" cy="498845"/>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89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79E2-3D3B-E8E1-FA82-A337FF834481}"/>
              </a:ext>
            </a:extLst>
          </p:cNvPr>
          <p:cNvSpPr>
            <a:spLocks noGrp="1"/>
          </p:cNvSpPr>
          <p:nvPr>
            <p:ph type="title"/>
          </p:nvPr>
        </p:nvSpPr>
        <p:spPr/>
        <p:txBody>
          <a:bodyPr/>
          <a:lstStyle/>
          <a:p>
            <a:r>
              <a:rPr lang="en-US" dirty="0"/>
              <a:t>Reconfigurable Topologies</a:t>
            </a:r>
          </a:p>
        </p:txBody>
      </p:sp>
      <p:sp>
        <p:nvSpPr>
          <p:cNvPr id="4" name="Slide Number Placeholder 3">
            <a:extLst>
              <a:ext uri="{FF2B5EF4-FFF2-40B4-BE49-F238E27FC236}">
                <a16:creationId xmlns:a16="http://schemas.microsoft.com/office/drawing/2014/main" id="{DED9DDF6-6E71-3E01-5C1E-E84D5882FF4D}"/>
              </a:ext>
            </a:extLst>
          </p:cNvPr>
          <p:cNvSpPr>
            <a:spLocks noGrp="1"/>
          </p:cNvSpPr>
          <p:nvPr>
            <p:ph type="sldNum" sz="quarter" idx="12"/>
          </p:nvPr>
        </p:nvSpPr>
        <p:spPr/>
        <p:txBody>
          <a:bodyPr/>
          <a:lstStyle/>
          <a:p>
            <a:fld id="{AE5B1982-BF85-4B99-BC5B-420199FEFAED}" type="slidenum">
              <a:rPr lang="en-US" smtClean="0"/>
              <a:t>21</a:t>
            </a:fld>
            <a:endParaRPr lang="en-US"/>
          </a:p>
        </p:txBody>
      </p:sp>
      <p:sp>
        <p:nvSpPr>
          <p:cNvPr id="10" name="Rectangle 23">
            <a:extLst>
              <a:ext uri="{FF2B5EF4-FFF2-40B4-BE49-F238E27FC236}">
                <a16:creationId xmlns:a16="http://schemas.microsoft.com/office/drawing/2014/main" id="{33C71FD3-17BE-46BD-04F2-5E149CBBCEA1}"/>
              </a:ext>
            </a:extLst>
          </p:cNvPr>
          <p:cNvSpPr>
            <a:spLocks noChangeArrowheads="1"/>
          </p:cNvSpPr>
          <p:nvPr/>
        </p:nvSpPr>
        <p:spPr bwMode="auto">
          <a:xfrm>
            <a:off x="4641750" y="2373872"/>
            <a:ext cx="3771528" cy="3672408"/>
          </a:xfrm>
          <a:prstGeom prst="rect">
            <a:avLst/>
          </a:prstGeom>
          <a:solidFill>
            <a:schemeClr val="accent3">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pic>
        <p:nvPicPr>
          <p:cNvPr id="11" name="Picture 88" descr="server-gray.png">
            <a:extLst>
              <a:ext uri="{FF2B5EF4-FFF2-40B4-BE49-F238E27FC236}">
                <a16:creationId xmlns:a16="http://schemas.microsoft.com/office/drawing/2014/main" id="{579AEE6F-1525-516F-6682-300EBCF9B71E}"/>
              </a:ext>
            </a:extLst>
          </p:cNvPr>
          <p:cNvPicPr>
            <a:picLocks noChangeAspect="1"/>
          </p:cNvPicPr>
          <p:nvPr/>
        </p:nvPicPr>
        <p:blipFill>
          <a:blip r:embed="rId2" cstate="print"/>
          <a:stretch>
            <a:fillRect/>
          </a:stretch>
        </p:blipFill>
        <p:spPr>
          <a:xfrm>
            <a:off x="2651623" y="2238055"/>
            <a:ext cx="915278" cy="974328"/>
          </a:xfrm>
          <a:prstGeom prst="rect">
            <a:avLst/>
          </a:prstGeom>
        </p:spPr>
      </p:pic>
      <p:pic>
        <p:nvPicPr>
          <p:cNvPr id="12" name="Picture 88" descr="server-gray.png">
            <a:extLst>
              <a:ext uri="{FF2B5EF4-FFF2-40B4-BE49-F238E27FC236}">
                <a16:creationId xmlns:a16="http://schemas.microsoft.com/office/drawing/2014/main" id="{81E8638D-3B1E-418A-D37D-4C57D5EB8647}"/>
              </a:ext>
            </a:extLst>
          </p:cNvPr>
          <p:cNvPicPr>
            <a:picLocks noChangeAspect="1"/>
          </p:cNvPicPr>
          <p:nvPr/>
        </p:nvPicPr>
        <p:blipFill>
          <a:blip r:embed="rId2" cstate="print"/>
          <a:stretch>
            <a:fillRect/>
          </a:stretch>
        </p:blipFill>
        <p:spPr>
          <a:xfrm>
            <a:off x="2651623" y="3235748"/>
            <a:ext cx="915278" cy="974328"/>
          </a:xfrm>
          <a:prstGeom prst="rect">
            <a:avLst/>
          </a:prstGeom>
        </p:spPr>
      </p:pic>
      <p:pic>
        <p:nvPicPr>
          <p:cNvPr id="13" name="Picture 88" descr="server-gray.png">
            <a:extLst>
              <a:ext uri="{FF2B5EF4-FFF2-40B4-BE49-F238E27FC236}">
                <a16:creationId xmlns:a16="http://schemas.microsoft.com/office/drawing/2014/main" id="{F24CEC76-2E36-7CAD-8CFC-A922F276BC11}"/>
              </a:ext>
            </a:extLst>
          </p:cNvPr>
          <p:cNvPicPr>
            <a:picLocks noChangeAspect="1"/>
          </p:cNvPicPr>
          <p:nvPr/>
        </p:nvPicPr>
        <p:blipFill>
          <a:blip r:embed="rId2" cstate="print"/>
          <a:stretch>
            <a:fillRect/>
          </a:stretch>
        </p:blipFill>
        <p:spPr>
          <a:xfrm>
            <a:off x="2651623" y="4233441"/>
            <a:ext cx="915278" cy="974328"/>
          </a:xfrm>
          <a:prstGeom prst="rect">
            <a:avLst/>
          </a:prstGeom>
        </p:spPr>
      </p:pic>
      <p:pic>
        <p:nvPicPr>
          <p:cNvPr id="14" name="Picture 88" descr="server-gray.png">
            <a:extLst>
              <a:ext uri="{FF2B5EF4-FFF2-40B4-BE49-F238E27FC236}">
                <a16:creationId xmlns:a16="http://schemas.microsoft.com/office/drawing/2014/main" id="{6914D35E-FB49-1CE9-D9B5-12512C893F9C}"/>
              </a:ext>
            </a:extLst>
          </p:cNvPr>
          <p:cNvPicPr>
            <a:picLocks noChangeAspect="1"/>
          </p:cNvPicPr>
          <p:nvPr/>
        </p:nvPicPr>
        <p:blipFill>
          <a:blip r:embed="rId2" cstate="print"/>
          <a:stretch>
            <a:fillRect/>
          </a:stretch>
        </p:blipFill>
        <p:spPr>
          <a:xfrm>
            <a:off x="2651623" y="5231134"/>
            <a:ext cx="915278" cy="974328"/>
          </a:xfrm>
          <a:prstGeom prst="rect">
            <a:avLst/>
          </a:prstGeom>
        </p:spPr>
      </p:pic>
      <p:cxnSp>
        <p:nvCxnSpPr>
          <p:cNvPr id="16" name="Straight Connector 15">
            <a:extLst>
              <a:ext uri="{FF2B5EF4-FFF2-40B4-BE49-F238E27FC236}">
                <a16:creationId xmlns:a16="http://schemas.microsoft.com/office/drawing/2014/main" id="{77667D9E-B8ED-7694-6129-EE6ECB79FEBD}"/>
              </a:ext>
            </a:extLst>
          </p:cNvPr>
          <p:cNvCxnSpPr>
            <a:stCxn id="11" idx="3"/>
          </p:cNvCxnSpPr>
          <p:nvPr/>
        </p:nvCxnSpPr>
        <p:spPr>
          <a:xfrm>
            <a:off x="3566901" y="2725219"/>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D89E85-AF52-015B-CBD1-F637ECBA8CBF}"/>
              </a:ext>
            </a:extLst>
          </p:cNvPr>
          <p:cNvCxnSpPr>
            <a:cxnSpLocks/>
            <a:stCxn id="12" idx="3"/>
          </p:cNvCxnSpPr>
          <p:nvPr/>
        </p:nvCxnSpPr>
        <p:spPr>
          <a:xfrm>
            <a:off x="3566901" y="3722912"/>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CC3BAE-5FB8-B960-5931-52807BF8EE2A}"/>
              </a:ext>
            </a:extLst>
          </p:cNvPr>
          <p:cNvCxnSpPr>
            <a:cxnSpLocks/>
          </p:cNvCxnSpPr>
          <p:nvPr/>
        </p:nvCxnSpPr>
        <p:spPr>
          <a:xfrm>
            <a:off x="3561563" y="4744820"/>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BB6A-9C99-1E1C-C43A-C8C36E359B22}"/>
              </a:ext>
            </a:extLst>
          </p:cNvPr>
          <p:cNvCxnSpPr>
            <a:cxnSpLocks/>
          </p:cNvCxnSpPr>
          <p:nvPr/>
        </p:nvCxnSpPr>
        <p:spPr>
          <a:xfrm>
            <a:off x="3566900" y="5718298"/>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F7E034-F2B0-DF73-A9A0-31AE99591316}"/>
              </a:ext>
            </a:extLst>
          </p:cNvPr>
          <p:cNvSpPr txBox="1"/>
          <p:nvPr/>
        </p:nvSpPr>
        <p:spPr>
          <a:xfrm>
            <a:off x="4636412" y="1586487"/>
            <a:ext cx="3776866" cy="523220"/>
          </a:xfrm>
          <a:prstGeom prst="rect">
            <a:avLst/>
          </a:prstGeom>
          <a:noFill/>
        </p:spPr>
        <p:txBody>
          <a:bodyPr wrap="square" rtlCol="0">
            <a:spAutoFit/>
          </a:bodyPr>
          <a:lstStyle/>
          <a:p>
            <a:pPr algn="ctr"/>
            <a:r>
              <a:rPr lang="en-US" sz="2800" dirty="0"/>
              <a:t>Time Slot = 2</a:t>
            </a:r>
          </a:p>
        </p:txBody>
      </p:sp>
      <p:cxnSp>
        <p:nvCxnSpPr>
          <p:cNvPr id="5" name="Straight Connector 4">
            <a:extLst>
              <a:ext uri="{FF2B5EF4-FFF2-40B4-BE49-F238E27FC236}">
                <a16:creationId xmlns:a16="http://schemas.microsoft.com/office/drawing/2014/main" id="{AD582129-FDC0-A6DA-F16D-5C37C65F93BD}"/>
              </a:ext>
            </a:extLst>
          </p:cNvPr>
          <p:cNvCxnSpPr>
            <a:cxnSpLocks/>
          </p:cNvCxnSpPr>
          <p:nvPr/>
        </p:nvCxnSpPr>
        <p:spPr>
          <a:xfrm>
            <a:off x="4636412" y="2725219"/>
            <a:ext cx="1888433" cy="997693"/>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DB096D-8C6A-67B5-11E2-E50904E529DD}"/>
              </a:ext>
            </a:extLst>
          </p:cNvPr>
          <p:cNvCxnSpPr>
            <a:cxnSpLocks/>
          </p:cNvCxnSpPr>
          <p:nvPr/>
        </p:nvCxnSpPr>
        <p:spPr>
          <a:xfrm flipV="1">
            <a:off x="4636412" y="3698697"/>
            <a:ext cx="1888433" cy="1046123"/>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1C1E42-34E7-1167-3AEE-77B546F29F76}"/>
              </a:ext>
            </a:extLst>
          </p:cNvPr>
          <p:cNvCxnSpPr>
            <a:cxnSpLocks/>
          </p:cNvCxnSpPr>
          <p:nvPr/>
        </p:nvCxnSpPr>
        <p:spPr>
          <a:xfrm>
            <a:off x="4636412" y="3722912"/>
            <a:ext cx="1888433" cy="1046123"/>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67662B-2328-B314-EDA7-1FDDC7AE4B66}"/>
              </a:ext>
            </a:extLst>
          </p:cNvPr>
          <p:cNvCxnSpPr>
            <a:cxnSpLocks/>
          </p:cNvCxnSpPr>
          <p:nvPr/>
        </p:nvCxnSpPr>
        <p:spPr>
          <a:xfrm flipV="1">
            <a:off x="4636412" y="4769035"/>
            <a:ext cx="1888433" cy="949262"/>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283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79E2-3D3B-E8E1-FA82-A337FF834481}"/>
              </a:ext>
            </a:extLst>
          </p:cNvPr>
          <p:cNvSpPr>
            <a:spLocks noGrp="1"/>
          </p:cNvSpPr>
          <p:nvPr>
            <p:ph type="title"/>
          </p:nvPr>
        </p:nvSpPr>
        <p:spPr/>
        <p:txBody>
          <a:bodyPr/>
          <a:lstStyle/>
          <a:p>
            <a:r>
              <a:rPr lang="en-US" dirty="0"/>
              <a:t>Reconfigurable Topologies</a:t>
            </a:r>
          </a:p>
        </p:txBody>
      </p:sp>
      <p:sp>
        <p:nvSpPr>
          <p:cNvPr id="4" name="Slide Number Placeholder 3">
            <a:extLst>
              <a:ext uri="{FF2B5EF4-FFF2-40B4-BE49-F238E27FC236}">
                <a16:creationId xmlns:a16="http://schemas.microsoft.com/office/drawing/2014/main" id="{DED9DDF6-6E71-3E01-5C1E-E84D5882FF4D}"/>
              </a:ext>
            </a:extLst>
          </p:cNvPr>
          <p:cNvSpPr>
            <a:spLocks noGrp="1"/>
          </p:cNvSpPr>
          <p:nvPr>
            <p:ph type="sldNum" sz="quarter" idx="12"/>
          </p:nvPr>
        </p:nvSpPr>
        <p:spPr/>
        <p:txBody>
          <a:bodyPr/>
          <a:lstStyle/>
          <a:p>
            <a:fld id="{AE5B1982-BF85-4B99-BC5B-420199FEFAED}" type="slidenum">
              <a:rPr lang="en-US" smtClean="0"/>
              <a:t>22</a:t>
            </a:fld>
            <a:endParaRPr lang="en-US"/>
          </a:p>
        </p:txBody>
      </p:sp>
      <p:sp>
        <p:nvSpPr>
          <p:cNvPr id="10" name="Rectangle 23">
            <a:extLst>
              <a:ext uri="{FF2B5EF4-FFF2-40B4-BE49-F238E27FC236}">
                <a16:creationId xmlns:a16="http://schemas.microsoft.com/office/drawing/2014/main" id="{33C71FD3-17BE-46BD-04F2-5E149CBBCEA1}"/>
              </a:ext>
            </a:extLst>
          </p:cNvPr>
          <p:cNvSpPr>
            <a:spLocks noChangeArrowheads="1"/>
          </p:cNvSpPr>
          <p:nvPr/>
        </p:nvSpPr>
        <p:spPr bwMode="auto">
          <a:xfrm>
            <a:off x="4641750" y="2373872"/>
            <a:ext cx="3771528" cy="3672408"/>
          </a:xfrm>
          <a:prstGeom prst="rect">
            <a:avLst/>
          </a:prstGeom>
          <a:solidFill>
            <a:schemeClr val="accent3">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pic>
        <p:nvPicPr>
          <p:cNvPr id="11" name="Picture 88" descr="server-gray.png">
            <a:extLst>
              <a:ext uri="{FF2B5EF4-FFF2-40B4-BE49-F238E27FC236}">
                <a16:creationId xmlns:a16="http://schemas.microsoft.com/office/drawing/2014/main" id="{579AEE6F-1525-516F-6682-300EBCF9B71E}"/>
              </a:ext>
            </a:extLst>
          </p:cNvPr>
          <p:cNvPicPr>
            <a:picLocks noChangeAspect="1"/>
          </p:cNvPicPr>
          <p:nvPr/>
        </p:nvPicPr>
        <p:blipFill>
          <a:blip r:embed="rId2" cstate="print"/>
          <a:stretch>
            <a:fillRect/>
          </a:stretch>
        </p:blipFill>
        <p:spPr>
          <a:xfrm>
            <a:off x="2651623" y="2238055"/>
            <a:ext cx="915278" cy="974328"/>
          </a:xfrm>
          <a:prstGeom prst="rect">
            <a:avLst/>
          </a:prstGeom>
        </p:spPr>
      </p:pic>
      <p:pic>
        <p:nvPicPr>
          <p:cNvPr id="12" name="Picture 88" descr="server-gray.png">
            <a:extLst>
              <a:ext uri="{FF2B5EF4-FFF2-40B4-BE49-F238E27FC236}">
                <a16:creationId xmlns:a16="http://schemas.microsoft.com/office/drawing/2014/main" id="{81E8638D-3B1E-418A-D37D-4C57D5EB8647}"/>
              </a:ext>
            </a:extLst>
          </p:cNvPr>
          <p:cNvPicPr>
            <a:picLocks noChangeAspect="1"/>
          </p:cNvPicPr>
          <p:nvPr/>
        </p:nvPicPr>
        <p:blipFill>
          <a:blip r:embed="rId2" cstate="print"/>
          <a:stretch>
            <a:fillRect/>
          </a:stretch>
        </p:blipFill>
        <p:spPr>
          <a:xfrm>
            <a:off x="2651623" y="3235748"/>
            <a:ext cx="915278" cy="974328"/>
          </a:xfrm>
          <a:prstGeom prst="rect">
            <a:avLst/>
          </a:prstGeom>
        </p:spPr>
      </p:pic>
      <p:pic>
        <p:nvPicPr>
          <p:cNvPr id="13" name="Picture 88" descr="server-gray.png">
            <a:extLst>
              <a:ext uri="{FF2B5EF4-FFF2-40B4-BE49-F238E27FC236}">
                <a16:creationId xmlns:a16="http://schemas.microsoft.com/office/drawing/2014/main" id="{F24CEC76-2E36-7CAD-8CFC-A922F276BC11}"/>
              </a:ext>
            </a:extLst>
          </p:cNvPr>
          <p:cNvPicPr>
            <a:picLocks noChangeAspect="1"/>
          </p:cNvPicPr>
          <p:nvPr/>
        </p:nvPicPr>
        <p:blipFill>
          <a:blip r:embed="rId2" cstate="print"/>
          <a:stretch>
            <a:fillRect/>
          </a:stretch>
        </p:blipFill>
        <p:spPr>
          <a:xfrm>
            <a:off x="2651623" y="4233441"/>
            <a:ext cx="915278" cy="974328"/>
          </a:xfrm>
          <a:prstGeom prst="rect">
            <a:avLst/>
          </a:prstGeom>
        </p:spPr>
      </p:pic>
      <p:pic>
        <p:nvPicPr>
          <p:cNvPr id="14" name="Picture 88" descr="server-gray.png">
            <a:extLst>
              <a:ext uri="{FF2B5EF4-FFF2-40B4-BE49-F238E27FC236}">
                <a16:creationId xmlns:a16="http://schemas.microsoft.com/office/drawing/2014/main" id="{6914D35E-FB49-1CE9-D9B5-12512C893F9C}"/>
              </a:ext>
            </a:extLst>
          </p:cNvPr>
          <p:cNvPicPr>
            <a:picLocks noChangeAspect="1"/>
          </p:cNvPicPr>
          <p:nvPr/>
        </p:nvPicPr>
        <p:blipFill>
          <a:blip r:embed="rId2" cstate="print"/>
          <a:stretch>
            <a:fillRect/>
          </a:stretch>
        </p:blipFill>
        <p:spPr>
          <a:xfrm>
            <a:off x="2651623" y="5231134"/>
            <a:ext cx="915278" cy="974328"/>
          </a:xfrm>
          <a:prstGeom prst="rect">
            <a:avLst/>
          </a:prstGeom>
        </p:spPr>
      </p:pic>
      <p:cxnSp>
        <p:nvCxnSpPr>
          <p:cNvPr id="16" name="Straight Connector 15">
            <a:extLst>
              <a:ext uri="{FF2B5EF4-FFF2-40B4-BE49-F238E27FC236}">
                <a16:creationId xmlns:a16="http://schemas.microsoft.com/office/drawing/2014/main" id="{77667D9E-B8ED-7694-6129-EE6ECB79FEBD}"/>
              </a:ext>
            </a:extLst>
          </p:cNvPr>
          <p:cNvCxnSpPr>
            <a:stCxn id="11" idx="3"/>
          </p:cNvCxnSpPr>
          <p:nvPr/>
        </p:nvCxnSpPr>
        <p:spPr>
          <a:xfrm>
            <a:off x="3566901" y="2725219"/>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D89E85-AF52-015B-CBD1-F637ECBA8CBF}"/>
              </a:ext>
            </a:extLst>
          </p:cNvPr>
          <p:cNvCxnSpPr>
            <a:cxnSpLocks/>
            <a:stCxn id="12" idx="3"/>
          </p:cNvCxnSpPr>
          <p:nvPr/>
        </p:nvCxnSpPr>
        <p:spPr>
          <a:xfrm>
            <a:off x="3566901" y="3722912"/>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CC3BAE-5FB8-B960-5931-52807BF8EE2A}"/>
              </a:ext>
            </a:extLst>
          </p:cNvPr>
          <p:cNvCxnSpPr>
            <a:cxnSpLocks/>
          </p:cNvCxnSpPr>
          <p:nvPr/>
        </p:nvCxnSpPr>
        <p:spPr>
          <a:xfrm>
            <a:off x="3561563" y="4744820"/>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BB6A-9C99-1E1C-C43A-C8C36E359B22}"/>
              </a:ext>
            </a:extLst>
          </p:cNvPr>
          <p:cNvCxnSpPr>
            <a:cxnSpLocks/>
          </p:cNvCxnSpPr>
          <p:nvPr/>
        </p:nvCxnSpPr>
        <p:spPr>
          <a:xfrm>
            <a:off x="3566900" y="5718298"/>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F7E034-F2B0-DF73-A9A0-31AE99591316}"/>
              </a:ext>
            </a:extLst>
          </p:cNvPr>
          <p:cNvSpPr txBox="1"/>
          <p:nvPr/>
        </p:nvSpPr>
        <p:spPr>
          <a:xfrm>
            <a:off x="4636412" y="1586487"/>
            <a:ext cx="3776866" cy="523220"/>
          </a:xfrm>
          <a:prstGeom prst="rect">
            <a:avLst/>
          </a:prstGeom>
          <a:noFill/>
        </p:spPr>
        <p:txBody>
          <a:bodyPr wrap="square" rtlCol="0">
            <a:spAutoFit/>
          </a:bodyPr>
          <a:lstStyle/>
          <a:p>
            <a:pPr algn="ctr"/>
            <a:r>
              <a:rPr lang="en-US" sz="2800" dirty="0"/>
              <a:t>Time Slot = 3</a:t>
            </a:r>
          </a:p>
        </p:txBody>
      </p:sp>
      <p:cxnSp>
        <p:nvCxnSpPr>
          <p:cNvPr id="5" name="Straight Connector 4">
            <a:extLst>
              <a:ext uri="{FF2B5EF4-FFF2-40B4-BE49-F238E27FC236}">
                <a16:creationId xmlns:a16="http://schemas.microsoft.com/office/drawing/2014/main" id="{AD582129-FDC0-A6DA-F16D-5C37C65F93BD}"/>
              </a:ext>
            </a:extLst>
          </p:cNvPr>
          <p:cNvCxnSpPr>
            <a:cxnSpLocks/>
          </p:cNvCxnSpPr>
          <p:nvPr/>
        </p:nvCxnSpPr>
        <p:spPr>
          <a:xfrm>
            <a:off x="4636412" y="2725219"/>
            <a:ext cx="2565772" cy="1484857"/>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DB096D-8C6A-67B5-11E2-E50904E529DD}"/>
              </a:ext>
            </a:extLst>
          </p:cNvPr>
          <p:cNvCxnSpPr>
            <a:cxnSpLocks/>
          </p:cNvCxnSpPr>
          <p:nvPr/>
        </p:nvCxnSpPr>
        <p:spPr>
          <a:xfrm flipV="1">
            <a:off x="4636412" y="4210076"/>
            <a:ext cx="901359" cy="534744"/>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1C1E42-34E7-1167-3AEE-77B546F29F76}"/>
              </a:ext>
            </a:extLst>
          </p:cNvPr>
          <p:cNvCxnSpPr>
            <a:cxnSpLocks/>
          </p:cNvCxnSpPr>
          <p:nvPr/>
        </p:nvCxnSpPr>
        <p:spPr>
          <a:xfrm>
            <a:off x="4636412" y="3722912"/>
            <a:ext cx="901359" cy="487164"/>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67662B-2328-B314-EDA7-1FDDC7AE4B66}"/>
              </a:ext>
            </a:extLst>
          </p:cNvPr>
          <p:cNvCxnSpPr>
            <a:cxnSpLocks/>
          </p:cNvCxnSpPr>
          <p:nvPr/>
        </p:nvCxnSpPr>
        <p:spPr>
          <a:xfrm flipV="1">
            <a:off x="4636412" y="4210076"/>
            <a:ext cx="2565772" cy="1508221"/>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173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AC7A5-CB25-C340-400F-4F2A223CC486}"/>
              </a:ext>
            </a:extLst>
          </p:cNvPr>
          <p:cNvSpPr>
            <a:spLocks noGrp="1"/>
          </p:cNvSpPr>
          <p:nvPr>
            <p:ph idx="1"/>
          </p:nvPr>
        </p:nvSpPr>
        <p:spPr>
          <a:xfrm>
            <a:off x="0" y="2863315"/>
            <a:ext cx="12192000" cy="917575"/>
          </a:xfrm>
        </p:spPr>
        <p:txBody>
          <a:bodyPr>
            <a:noAutofit/>
          </a:bodyPr>
          <a:lstStyle/>
          <a:p>
            <a:pPr marL="0" indent="0" algn="ctr">
              <a:buNone/>
            </a:pPr>
            <a:r>
              <a:rPr lang="en-US" sz="4800" dirty="0"/>
              <a:t>What topologies are used in practice?</a:t>
            </a:r>
          </a:p>
        </p:txBody>
      </p:sp>
      <p:sp>
        <p:nvSpPr>
          <p:cNvPr id="2" name="Slide Number Placeholder 1">
            <a:extLst>
              <a:ext uri="{FF2B5EF4-FFF2-40B4-BE49-F238E27FC236}">
                <a16:creationId xmlns:a16="http://schemas.microsoft.com/office/drawing/2014/main" id="{9BBC796A-5C43-BF67-A248-BD4542BA3E99}"/>
              </a:ext>
            </a:extLst>
          </p:cNvPr>
          <p:cNvSpPr>
            <a:spLocks noGrp="1"/>
          </p:cNvSpPr>
          <p:nvPr>
            <p:ph type="sldNum" sz="quarter" idx="12"/>
          </p:nvPr>
        </p:nvSpPr>
        <p:spPr/>
        <p:txBody>
          <a:bodyPr/>
          <a:lstStyle/>
          <a:p>
            <a:fld id="{AE5B1982-BF85-4B99-BC5B-420199FEFAED}" type="slidenum">
              <a:rPr lang="en-US" smtClean="0"/>
              <a:t>23</a:t>
            </a:fld>
            <a:endParaRPr lang="en-US"/>
          </a:p>
        </p:txBody>
      </p:sp>
    </p:spTree>
    <p:extLst>
      <p:ext uri="{BB962C8B-B14F-4D97-AF65-F5344CB8AC3E}">
        <p14:creationId xmlns:p14="http://schemas.microsoft.com/office/powerpoint/2010/main" val="3883900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dirty="0"/>
              <a:t>Network Architecture of an Azure Region</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443908" y="5109546"/>
            <a:ext cx="76597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Arial" charset="0"/>
              </a:rPr>
              <a:t>Tier 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452226" y="4189488"/>
            <a:ext cx="76597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Arial" charset="0"/>
              </a:rPr>
              <a:t>Tier 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472244" y="2986727"/>
            <a:ext cx="76597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Arial" charset="0"/>
              </a:rPr>
              <a:t>Tier 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Regional Hub</a:t>
            </a:r>
          </a:p>
        </p:txBody>
      </p:sp>
      <p:sp>
        <p:nvSpPr>
          <p:cNvPr id="107" name="Rectangle 106">
            <a:extLst>
              <a:ext uri="{FF2B5EF4-FFF2-40B4-BE49-F238E27FC236}">
                <a16:creationId xmlns:a16="http://schemas.microsoft.com/office/drawing/2014/main" id="{DFBE47BD-2039-479B-9F7A-278F0083068A}"/>
              </a:ext>
            </a:extLst>
          </p:cNvPr>
          <p:cNvSpPr/>
          <p:nvPr/>
        </p:nvSpPr>
        <p:spPr>
          <a:xfrm>
            <a:off x="1384496" y="2839570"/>
            <a:ext cx="4612323" cy="3745349"/>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E7261505-AB48-4884-A816-D2AD83DB5CE0}"/>
              </a:ext>
            </a:extLst>
          </p:cNvPr>
          <p:cNvSpPr txBox="1"/>
          <p:nvPr/>
        </p:nvSpPr>
        <p:spPr>
          <a:xfrm>
            <a:off x="1401328" y="2473455"/>
            <a:ext cx="1462315" cy="369332"/>
          </a:xfrm>
          <a:prstGeom prst="rect">
            <a:avLst/>
          </a:prstGeom>
          <a:noFill/>
        </p:spPr>
        <p:txBody>
          <a:bodyPr wrap="square" rtlCol="0">
            <a:spAutoFit/>
          </a:bodyPr>
          <a:lstStyle/>
          <a:p>
            <a:pPr algn="ctr"/>
            <a:r>
              <a:rPr lang="en-US">
                <a:solidFill>
                  <a:schemeClr val="accent1">
                    <a:lumMod val="75000"/>
                  </a:schemeClr>
                </a:solidFill>
              </a:rPr>
              <a:t>Data Center</a:t>
            </a:r>
          </a:p>
        </p:txBody>
      </p:sp>
      <p:sp>
        <p:nvSpPr>
          <p:cNvPr id="109" name="Rectangle 108">
            <a:extLst>
              <a:ext uri="{FF2B5EF4-FFF2-40B4-BE49-F238E27FC236}">
                <a16:creationId xmlns:a16="http://schemas.microsoft.com/office/drawing/2014/main" id="{55EC43C3-0F70-4B75-BA5C-D5E49A2207F8}"/>
              </a:ext>
            </a:extLst>
          </p:cNvPr>
          <p:cNvSpPr/>
          <p:nvPr/>
        </p:nvSpPr>
        <p:spPr>
          <a:xfrm>
            <a:off x="6358289" y="2839570"/>
            <a:ext cx="4500730" cy="3745349"/>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941FDD4D-C92B-4A42-8095-7E8A638653B6}"/>
              </a:ext>
            </a:extLst>
          </p:cNvPr>
          <p:cNvSpPr>
            <a:spLocks noGrp="1"/>
          </p:cNvSpPr>
          <p:nvPr>
            <p:ph type="sldNum" sz="quarter" idx="12"/>
          </p:nvPr>
        </p:nvSpPr>
        <p:spPr/>
        <p:txBody>
          <a:bodyPr/>
          <a:lstStyle/>
          <a:p>
            <a:fld id="{68A5C0F4-3F8F-4EF5-BE77-BD783F77889F}" type="slidenum">
              <a:rPr lang="en-US" smtClean="0"/>
              <a:t>24</a:t>
            </a:fld>
            <a:endParaRPr lang="en-US"/>
          </a:p>
        </p:txBody>
      </p:sp>
      <p:sp>
        <p:nvSpPr>
          <p:cNvPr id="12" name="Rectangle 11">
            <a:extLst>
              <a:ext uri="{FF2B5EF4-FFF2-40B4-BE49-F238E27FC236}">
                <a16:creationId xmlns:a16="http://schemas.microsoft.com/office/drawing/2014/main" id="{FD891ACC-3132-49D1-AA6E-2BCE5EA11DE8}"/>
              </a:ext>
            </a:extLst>
          </p:cNvPr>
          <p:cNvSpPr/>
          <p:nvPr/>
        </p:nvSpPr>
        <p:spPr>
          <a:xfrm>
            <a:off x="1510801" y="3965062"/>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62EA8913-19B1-42B9-A220-7A3D43857895}"/>
              </a:ext>
            </a:extLst>
          </p:cNvPr>
          <p:cNvSpPr/>
          <p:nvPr/>
        </p:nvSpPr>
        <p:spPr>
          <a:xfrm>
            <a:off x="3840209" y="396506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2D83E41-4F95-48E3-BF1D-CDC15ADDD08B}"/>
              </a:ext>
            </a:extLst>
          </p:cNvPr>
          <p:cNvSpPr/>
          <p:nvPr/>
        </p:nvSpPr>
        <p:spPr>
          <a:xfrm>
            <a:off x="6473316" y="398582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87CC2EC1-6D64-4025-9C87-7F8C4EDB0DE4}"/>
              </a:ext>
            </a:extLst>
          </p:cNvPr>
          <p:cNvSpPr/>
          <p:nvPr/>
        </p:nvSpPr>
        <p:spPr>
          <a:xfrm>
            <a:off x="8745822" y="3991269"/>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2893010B-33A8-48AD-863C-2DECFEC380F2}"/>
              </a:ext>
            </a:extLst>
          </p:cNvPr>
          <p:cNvSpPr txBox="1"/>
          <p:nvPr/>
        </p:nvSpPr>
        <p:spPr>
          <a:xfrm>
            <a:off x="1304258" y="3541142"/>
            <a:ext cx="1462315" cy="369332"/>
          </a:xfrm>
          <a:prstGeom prst="rect">
            <a:avLst/>
          </a:prstGeom>
          <a:noFill/>
        </p:spPr>
        <p:txBody>
          <a:bodyPr wrap="square" rtlCol="0">
            <a:spAutoFit/>
          </a:bodyPr>
          <a:lstStyle/>
          <a:p>
            <a:pPr algn="ctr"/>
            <a:r>
              <a:rPr lang="en-US">
                <a:solidFill>
                  <a:schemeClr val="accent1">
                    <a:lumMod val="75000"/>
                  </a:schemeClr>
                </a:solidFill>
              </a:rPr>
              <a:t>Cluster</a:t>
            </a:r>
          </a:p>
        </p:txBody>
      </p:sp>
    </p:spTree>
    <p:extLst>
      <p:ext uri="{BB962C8B-B14F-4D97-AF65-F5344CB8AC3E}">
        <p14:creationId xmlns:p14="http://schemas.microsoft.com/office/powerpoint/2010/main" val="369274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28CA-3ED4-19F1-AA9B-E67113FA0B69}"/>
              </a:ext>
            </a:extLst>
          </p:cNvPr>
          <p:cNvSpPr>
            <a:spLocks noGrp="1"/>
          </p:cNvSpPr>
          <p:nvPr>
            <p:ph type="title"/>
          </p:nvPr>
        </p:nvSpPr>
        <p:spPr/>
        <p:txBody>
          <a:bodyPr/>
          <a:lstStyle/>
          <a:p>
            <a:r>
              <a:rPr lang="en-US" dirty="0"/>
              <a:t>Regional Spine Architecture</a:t>
            </a:r>
          </a:p>
        </p:txBody>
      </p:sp>
      <p:sp>
        <p:nvSpPr>
          <p:cNvPr id="4" name="Rectangle 3">
            <a:extLst>
              <a:ext uri="{FF2B5EF4-FFF2-40B4-BE49-F238E27FC236}">
                <a16:creationId xmlns:a16="http://schemas.microsoft.com/office/drawing/2014/main" id="{ABCCCBF5-A79C-00CF-7647-090D3D3F4AA9}"/>
              </a:ext>
            </a:extLst>
          </p:cNvPr>
          <p:cNvSpPr/>
          <p:nvPr/>
        </p:nvSpPr>
        <p:spPr>
          <a:xfrm>
            <a:off x="862072" y="1690688"/>
            <a:ext cx="5333245" cy="863122"/>
          </a:xfrm>
          <a:prstGeom prst="rect">
            <a:avLst/>
          </a:prstGeom>
          <a:noFill/>
          <a:ln w="3175">
            <a:noFill/>
          </a:ln>
        </p:spPr>
        <p:txBody>
          <a:bodyPr wrap="square" lIns="0" tIns="0" rIns="0" bIns="0" rtlCol="0" anchor="ctr">
            <a:noAutofit/>
          </a:bodyPr>
          <a:lstStyle/>
          <a:p>
            <a:pPr defTabSz="914102" fontAlgn="base">
              <a:lnSpc>
                <a:spcPct val="90000"/>
              </a:lnSpc>
              <a:spcBef>
                <a:spcPts val="588"/>
              </a:spcBef>
              <a:defRPr/>
            </a:pPr>
            <a:r>
              <a:rPr lang="en-US" sz="2400" b="1" dirty="0">
                <a:ea typeface="Segoe UI" pitchFamily="34" charset="0"/>
                <a:cs typeface="Segoe UI Semibold" panose="020B0702040204020203" pitchFamily="34" charset="0"/>
              </a:rPr>
              <a:t>Customers want the Cloud to be infinitely scalable – how to create that illusion?</a:t>
            </a:r>
            <a:endParaRPr lang="en-US" sz="2400" b="1" dirty="0">
              <a:cs typeface="Segoe UI Semibold" panose="020B0702040204020203" pitchFamily="34" charset="0"/>
            </a:endParaRPr>
          </a:p>
        </p:txBody>
      </p:sp>
      <p:sp>
        <p:nvSpPr>
          <p:cNvPr id="5" name="Rectangle 4">
            <a:extLst>
              <a:ext uri="{FF2B5EF4-FFF2-40B4-BE49-F238E27FC236}">
                <a16:creationId xmlns:a16="http://schemas.microsoft.com/office/drawing/2014/main" id="{FD9ED35C-C99B-4BFE-9CD5-2C02AFC0B288}"/>
              </a:ext>
            </a:extLst>
          </p:cNvPr>
          <p:cNvSpPr/>
          <p:nvPr/>
        </p:nvSpPr>
        <p:spPr>
          <a:xfrm>
            <a:off x="838200" y="3879373"/>
            <a:ext cx="4142783" cy="1009331"/>
          </a:xfrm>
          <a:prstGeom prst="rect">
            <a:avLst/>
          </a:prstGeom>
          <a:noFill/>
          <a:ln w="3175">
            <a:noFill/>
          </a:ln>
        </p:spPr>
        <p:txBody>
          <a:bodyPr wrap="square" lIns="0" tIns="0" rIns="0" bIns="0" rtlCol="0" anchor="ctr">
            <a:noAutofit/>
          </a:bodyPr>
          <a:lstStyle/>
          <a:p>
            <a:pPr defTabSz="914102" fontAlgn="base">
              <a:lnSpc>
                <a:spcPct val="90000"/>
              </a:lnSpc>
              <a:spcBef>
                <a:spcPts val="588"/>
              </a:spcBef>
              <a:defRPr/>
            </a:pPr>
            <a:r>
              <a:rPr lang="en-US" sz="2400" b="1" dirty="0">
                <a:cs typeface="Segoe UI Semibold" panose="020B0702040204020203" pitchFamily="34" charset="0"/>
              </a:rPr>
              <a:t>Regional network gateway</a:t>
            </a:r>
          </a:p>
          <a:p>
            <a:pPr defTabSz="914102" fontAlgn="base">
              <a:lnSpc>
                <a:spcPct val="90000"/>
              </a:lnSpc>
              <a:spcBef>
                <a:spcPts val="588"/>
              </a:spcBef>
              <a:defRPr/>
            </a:pPr>
            <a:r>
              <a:rPr lang="en-US" sz="2000" dirty="0">
                <a:solidFill>
                  <a:srgbClr val="353535"/>
                </a:solidFill>
              </a:rPr>
              <a:t>Massively parallel, hyper scale</a:t>
            </a:r>
          </a:p>
          <a:p>
            <a:pPr defTabSz="914102" fontAlgn="base">
              <a:lnSpc>
                <a:spcPct val="90000"/>
              </a:lnSpc>
              <a:spcBef>
                <a:spcPts val="588"/>
              </a:spcBef>
              <a:defRPr/>
            </a:pPr>
            <a:r>
              <a:rPr lang="en-US" sz="2000" dirty="0">
                <a:solidFill>
                  <a:srgbClr val="353535"/>
                </a:solidFill>
              </a:rPr>
              <a:t>Space and power protected</a:t>
            </a:r>
          </a:p>
        </p:txBody>
      </p:sp>
      <p:sp>
        <p:nvSpPr>
          <p:cNvPr id="6" name="Rectangle 5">
            <a:extLst>
              <a:ext uri="{FF2B5EF4-FFF2-40B4-BE49-F238E27FC236}">
                <a16:creationId xmlns:a16="http://schemas.microsoft.com/office/drawing/2014/main" id="{E859992B-7ACF-E8CD-7C2E-24496DCDBC85}"/>
              </a:ext>
            </a:extLst>
          </p:cNvPr>
          <p:cNvSpPr/>
          <p:nvPr/>
        </p:nvSpPr>
        <p:spPr>
          <a:xfrm>
            <a:off x="859949" y="5145799"/>
            <a:ext cx="4221566" cy="1304791"/>
          </a:xfrm>
          <a:prstGeom prst="rect">
            <a:avLst/>
          </a:prstGeom>
          <a:noFill/>
          <a:ln w="3175">
            <a:noFill/>
          </a:ln>
        </p:spPr>
        <p:txBody>
          <a:bodyPr wrap="square" lIns="0" tIns="0" rIns="0" bIns="0" rtlCol="0" anchor="ctr">
            <a:noAutofit/>
          </a:bodyPr>
          <a:lstStyle/>
          <a:p>
            <a:pPr defTabSz="914102" fontAlgn="base">
              <a:lnSpc>
                <a:spcPct val="90000"/>
              </a:lnSpc>
              <a:spcBef>
                <a:spcPts val="588"/>
              </a:spcBef>
              <a:defRPr/>
            </a:pPr>
            <a:r>
              <a:rPr lang="en-US" sz="2400" b="1" dirty="0">
                <a:cs typeface="Segoe UI Semibold" panose="020B0702040204020203" pitchFamily="34" charset="0"/>
              </a:rPr>
              <a:t>Data centers</a:t>
            </a:r>
          </a:p>
          <a:p>
            <a:pPr defTabSz="914102" fontAlgn="base">
              <a:lnSpc>
                <a:spcPct val="90000"/>
              </a:lnSpc>
              <a:spcBef>
                <a:spcPts val="588"/>
              </a:spcBef>
              <a:defRPr/>
            </a:pPr>
            <a:r>
              <a:rPr lang="en-US" sz="2000" dirty="0">
                <a:solidFill>
                  <a:srgbClr val="353535"/>
                </a:solidFill>
              </a:rPr>
              <a:t>Only contains server racks, DC network</a:t>
            </a:r>
          </a:p>
          <a:p>
            <a:pPr defTabSz="914102" fontAlgn="base">
              <a:lnSpc>
                <a:spcPct val="90000"/>
              </a:lnSpc>
              <a:spcBef>
                <a:spcPts val="588"/>
              </a:spcBef>
              <a:defRPr/>
            </a:pPr>
            <a:r>
              <a:rPr lang="en-US" sz="2000" dirty="0">
                <a:solidFill>
                  <a:srgbClr val="353535"/>
                </a:solidFill>
              </a:rPr>
              <a:t>RNGs are sized to support growing the region by adding data centers</a:t>
            </a:r>
          </a:p>
        </p:txBody>
      </p:sp>
      <p:sp>
        <p:nvSpPr>
          <p:cNvPr id="7" name="Rectangle 6">
            <a:extLst>
              <a:ext uri="{FF2B5EF4-FFF2-40B4-BE49-F238E27FC236}">
                <a16:creationId xmlns:a16="http://schemas.microsoft.com/office/drawing/2014/main" id="{FA00D99C-563A-6E05-FA15-211119C96DC3}"/>
              </a:ext>
            </a:extLst>
          </p:cNvPr>
          <p:cNvSpPr/>
          <p:nvPr/>
        </p:nvSpPr>
        <p:spPr>
          <a:xfrm>
            <a:off x="859949" y="2746388"/>
            <a:ext cx="4471159" cy="863122"/>
          </a:xfrm>
          <a:prstGeom prst="rect">
            <a:avLst/>
          </a:prstGeom>
          <a:noFill/>
          <a:ln w="3175">
            <a:noFill/>
          </a:ln>
        </p:spPr>
        <p:txBody>
          <a:bodyPr wrap="square" lIns="0" tIns="0" rIns="0" bIns="0" rtlCol="0" anchor="ctr">
            <a:noAutofit/>
          </a:bodyPr>
          <a:lstStyle/>
          <a:p>
            <a:pPr defTabSz="914102" fontAlgn="base">
              <a:lnSpc>
                <a:spcPct val="90000"/>
              </a:lnSpc>
              <a:spcBef>
                <a:spcPts val="588"/>
              </a:spcBef>
              <a:defRPr/>
            </a:pPr>
            <a:r>
              <a:rPr lang="en-US" sz="2400" b="1" dirty="0">
                <a:ea typeface="Segoe UI" pitchFamily="34" charset="0"/>
                <a:cs typeface="Segoe UI Semibold" panose="020B0702040204020203" pitchFamily="34" charset="0"/>
              </a:rPr>
              <a:t>Introducing: Regions</a:t>
            </a:r>
          </a:p>
          <a:p>
            <a:pPr defTabSz="914102" fontAlgn="base">
              <a:lnSpc>
                <a:spcPct val="90000"/>
              </a:lnSpc>
              <a:spcBef>
                <a:spcPts val="588"/>
              </a:spcBef>
              <a:defRPr/>
            </a:pPr>
            <a:r>
              <a:rPr lang="en-US" sz="2000" dirty="0"/>
              <a:t>Contiguous geographical area up to roughly 100km in diameter </a:t>
            </a:r>
            <a:r>
              <a:rPr lang="en-US" sz="2000" b="1" dirty="0">
                <a:cs typeface="Segoe UI Semibold" panose="020B0702040204020203" pitchFamily="34" charset="0"/>
              </a:rPr>
              <a:t>(2.0ms RTT)</a:t>
            </a:r>
          </a:p>
        </p:txBody>
      </p:sp>
      <p:pic>
        <p:nvPicPr>
          <p:cNvPr id="39" name="Picture 38">
            <a:extLst>
              <a:ext uri="{FF2B5EF4-FFF2-40B4-BE49-F238E27FC236}">
                <a16:creationId xmlns:a16="http://schemas.microsoft.com/office/drawing/2014/main" id="{B3373A10-2AA0-8EA3-0F79-5B0DCEDBEA66}"/>
              </a:ext>
            </a:extLst>
          </p:cNvPr>
          <p:cNvPicPr>
            <a:picLocks noChangeAspect="1"/>
          </p:cNvPicPr>
          <p:nvPr/>
        </p:nvPicPr>
        <p:blipFill>
          <a:blip r:embed="rId2"/>
          <a:stretch>
            <a:fillRect/>
          </a:stretch>
        </p:blipFill>
        <p:spPr>
          <a:xfrm>
            <a:off x="7018319" y="1433147"/>
            <a:ext cx="4170025" cy="5017443"/>
          </a:xfrm>
          <a:prstGeom prst="rect">
            <a:avLst/>
          </a:prstGeom>
        </p:spPr>
      </p:pic>
      <p:sp>
        <p:nvSpPr>
          <p:cNvPr id="3" name="Slide Number Placeholder 2">
            <a:extLst>
              <a:ext uri="{FF2B5EF4-FFF2-40B4-BE49-F238E27FC236}">
                <a16:creationId xmlns:a16="http://schemas.microsoft.com/office/drawing/2014/main" id="{005F2C67-F56A-8148-E2D2-C5DD2EED3E00}"/>
              </a:ext>
            </a:extLst>
          </p:cNvPr>
          <p:cNvSpPr>
            <a:spLocks noGrp="1"/>
          </p:cNvSpPr>
          <p:nvPr>
            <p:ph type="sldNum" sz="quarter" idx="12"/>
          </p:nvPr>
        </p:nvSpPr>
        <p:spPr/>
        <p:txBody>
          <a:bodyPr/>
          <a:lstStyle/>
          <a:p>
            <a:fld id="{AE5B1982-BF85-4B99-BC5B-420199FEFAED}" type="slidenum">
              <a:rPr lang="en-US" smtClean="0"/>
              <a:t>25</a:t>
            </a:fld>
            <a:endParaRPr lang="en-US"/>
          </a:p>
        </p:txBody>
      </p:sp>
    </p:spTree>
    <p:extLst>
      <p:ext uri="{BB962C8B-B14F-4D97-AF65-F5344CB8AC3E}">
        <p14:creationId xmlns:p14="http://schemas.microsoft.com/office/powerpoint/2010/main" val="2038872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CC3FA-4307-4C36-A3ED-44530D3C9642}"/>
              </a:ext>
            </a:extLst>
          </p:cNvPr>
          <p:cNvPicPr>
            <a:picLocks noChangeAspect="1"/>
          </p:cNvPicPr>
          <p:nvPr/>
        </p:nvPicPr>
        <p:blipFill>
          <a:blip r:embed="rId3"/>
          <a:stretch>
            <a:fillRect/>
          </a:stretch>
        </p:blipFill>
        <p:spPr>
          <a:xfrm>
            <a:off x="0" y="0"/>
            <a:ext cx="12192000" cy="6355743"/>
          </a:xfrm>
          <a:prstGeom prst="rect">
            <a:avLst/>
          </a:prstGeom>
        </p:spPr>
      </p:pic>
      <p:sp>
        <p:nvSpPr>
          <p:cNvPr id="25" name="Rectangle 24">
            <a:extLst>
              <a:ext uri="{FF2B5EF4-FFF2-40B4-BE49-F238E27FC236}">
                <a16:creationId xmlns:a16="http://schemas.microsoft.com/office/drawing/2014/main" id="{1BF132AD-CFE7-403A-861D-50D65015D45F}"/>
              </a:ext>
            </a:extLst>
          </p:cNvPr>
          <p:cNvSpPr/>
          <p:nvPr/>
        </p:nvSpPr>
        <p:spPr bwMode="auto">
          <a:xfrm>
            <a:off x="-14124" y="0"/>
            <a:ext cx="12192000" cy="4700016"/>
          </a:xfrm>
          <a:prstGeom prst="rect">
            <a:avLst/>
          </a:prstGeom>
          <a:gradFill flip="none" rotWithShape="1">
            <a:gsLst>
              <a:gs pos="0">
                <a:schemeClr val="bg1"/>
              </a:gs>
              <a:gs pos="28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8D327B24-4D72-449D-A3F8-B35A535A961C}"/>
              </a:ext>
            </a:extLst>
          </p:cNvPr>
          <p:cNvSpPr>
            <a:spLocks noGrp="1"/>
          </p:cNvSpPr>
          <p:nvPr>
            <p:ph type="title"/>
          </p:nvPr>
        </p:nvSpPr>
        <p:spPr>
          <a:xfrm>
            <a:off x="455995" y="620428"/>
            <a:ext cx="11306469" cy="403137"/>
          </a:xfrm>
        </p:spPr>
        <p:txBody>
          <a:bodyPr/>
          <a:lstStyle/>
          <a:p>
            <a:pPr algn="ctr"/>
            <a:r>
              <a:rPr lang="en-US" dirty="0">
                <a:solidFill>
                  <a:schemeClr val="tx1"/>
                </a:solidFill>
              </a:rPr>
              <a:t>Microsoft Global Network</a:t>
            </a:r>
          </a:p>
        </p:txBody>
      </p:sp>
      <p:grpSp>
        <p:nvGrpSpPr>
          <p:cNvPr id="3" name="Group 2">
            <a:extLst>
              <a:ext uri="{FF2B5EF4-FFF2-40B4-BE49-F238E27FC236}">
                <a16:creationId xmlns:a16="http://schemas.microsoft.com/office/drawing/2014/main" id="{067E9952-99F9-4044-9027-FB409C7207D7}"/>
              </a:ext>
            </a:extLst>
          </p:cNvPr>
          <p:cNvGrpSpPr/>
          <p:nvPr/>
        </p:nvGrpSpPr>
        <p:grpSpPr>
          <a:xfrm>
            <a:off x="239042" y="5615627"/>
            <a:ext cx="11640764" cy="794064"/>
            <a:chOff x="239191" y="5698395"/>
            <a:chExt cx="11640764" cy="794064"/>
          </a:xfrm>
        </p:grpSpPr>
        <p:grpSp>
          <p:nvGrpSpPr>
            <p:cNvPr id="21" name="Group 20">
              <a:extLst>
                <a:ext uri="{FF2B5EF4-FFF2-40B4-BE49-F238E27FC236}">
                  <a16:creationId xmlns:a16="http://schemas.microsoft.com/office/drawing/2014/main" id="{01D81C8D-E0C2-4DFF-B636-C4D61114FB3C}"/>
                </a:ext>
              </a:extLst>
            </p:cNvPr>
            <p:cNvGrpSpPr/>
            <p:nvPr/>
          </p:nvGrpSpPr>
          <p:grpSpPr>
            <a:xfrm>
              <a:off x="239191" y="5698395"/>
              <a:ext cx="1408533" cy="794064"/>
              <a:chOff x="379306" y="5520083"/>
              <a:chExt cx="1540496" cy="1275033"/>
            </a:xfrm>
            <a:solidFill>
              <a:schemeClr val="bg2"/>
            </a:solidFill>
          </p:grpSpPr>
          <p:sp>
            <p:nvSpPr>
              <p:cNvPr id="51" name="TextBox 50">
                <a:extLst>
                  <a:ext uri="{FF2B5EF4-FFF2-40B4-BE49-F238E27FC236}">
                    <a16:creationId xmlns:a16="http://schemas.microsoft.com/office/drawing/2014/main" id="{3997D1AF-B7CF-4E4B-B18A-FF83F3C5C333}"/>
                  </a:ext>
                </a:extLst>
              </p:cNvPr>
              <p:cNvSpPr txBox="1"/>
              <p:nvPr/>
            </p:nvSpPr>
            <p:spPr>
              <a:xfrm>
                <a:off x="379306" y="5520083"/>
                <a:ext cx="847490" cy="1275033"/>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15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61</a:t>
                </a:r>
              </a:p>
            </p:txBody>
          </p:sp>
          <p:sp>
            <p:nvSpPr>
              <p:cNvPr id="52" name="TextBox 51">
                <a:extLst>
                  <a:ext uri="{FF2B5EF4-FFF2-40B4-BE49-F238E27FC236}">
                    <a16:creationId xmlns:a16="http://schemas.microsoft.com/office/drawing/2014/main" id="{37F420E1-BAC8-4D1C-8357-89D27E94F744}"/>
                  </a:ext>
                </a:extLst>
              </p:cNvPr>
              <p:cNvSpPr txBox="1"/>
              <p:nvPr/>
            </p:nvSpPr>
            <p:spPr>
              <a:xfrm>
                <a:off x="949309" y="5611522"/>
                <a:ext cx="970493" cy="1008165"/>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regions</a:t>
                </a:r>
              </a:p>
            </p:txBody>
          </p:sp>
        </p:grpSp>
        <p:sp>
          <p:nvSpPr>
            <p:cNvPr id="22" name="Freeform: Shape 21">
              <a:extLst>
                <a:ext uri="{FF2B5EF4-FFF2-40B4-BE49-F238E27FC236}">
                  <a16:creationId xmlns:a16="http://schemas.microsoft.com/office/drawing/2014/main" id="{BDB3E3AE-09AD-4206-94C3-73801DA83ACB}"/>
                </a:ext>
              </a:extLst>
            </p:cNvPr>
            <p:cNvSpPr/>
            <p:nvPr/>
          </p:nvSpPr>
          <p:spPr bwMode="auto">
            <a:xfrm>
              <a:off x="1744208" y="582110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solidFill>
              <a:schemeClr val="bg2"/>
            </a:solidFill>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F541CDC8-1199-4275-82B8-EAB63C40DFF4}"/>
                </a:ext>
              </a:extLst>
            </p:cNvPr>
            <p:cNvSpPr txBox="1"/>
            <p:nvPr/>
          </p:nvSpPr>
          <p:spPr>
            <a:xfrm>
              <a:off x="1810661" y="5698395"/>
              <a:ext cx="1621278" cy="794064"/>
            </a:xfrm>
            <a:prstGeom prst="rect">
              <a:avLst/>
            </a:prstGeom>
            <a:noFill/>
            <a:ln>
              <a:noFill/>
            </a:ln>
          </p:spPr>
          <p:txBody>
            <a:bodyPr wrap="none" lIns="182880" tIns="146304" rIns="182880" bIns="146304" rtlCol="0" anchor="t">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175k+</a:t>
              </a:r>
            </a:p>
          </p:txBody>
        </p:sp>
        <p:sp>
          <p:nvSpPr>
            <p:cNvPr id="24" name="TextBox 23">
              <a:extLst>
                <a:ext uri="{FF2B5EF4-FFF2-40B4-BE49-F238E27FC236}">
                  <a16:creationId xmlns:a16="http://schemas.microsoft.com/office/drawing/2014/main" id="{8DB48A1E-2EFC-4033-BE9D-2278D3F64CD7}"/>
                </a:ext>
              </a:extLst>
            </p:cNvPr>
            <p:cNvSpPr txBox="1"/>
            <p:nvPr/>
          </p:nvSpPr>
          <p:spPr>
            <a:xfrm>
              <a:off x="3139453" y="5781495"/>
              <a:ext cx="1563037" cy="627864"/>
            </a:xfrm>
            <a:prstGeom prst="rect">
              <a:avLst/>
            </a:prstGeom>
            <a:noFill/>
            <a:ln>
              <a:no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miles of fiber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subsea cables</a:t>
              </a:r>
            </a:p>
          </p:txBody>
        </p:sp>
        <p:sp>
          <p:nvSpPr>
            <p:cNvPr id="27" name="Freeform: Shape 26">
              <a:extLst>
                <a:ext uri="{FF2B5EF4-FFF2-40B4-BE49-F238E27FC236}">
                  <a16:creationId xmlns:a16="http://schemas.microsoft.com/office/drawing/2014/main" id="{2232DD7D-C35F-4238-892C-9EB53E7FC4B1}"/>
                </a:ext>
              </a:extLst>
            </p:cNvPr>
            <p:cNvSpPr/>
            <p:nvPr/>
          </p:nvSpPr>
          <p:spPr bwMode="auto">
            <a:xfrm>
              <a:off x="4595111" y="582110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solidFill>
              <a:schemeClr val="bg2"/>
            </a:solidFill>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8" name="Group 27">
              <a:extLst>
                <a:ext uri="{FF2B5EF4-FFF2-40B4-BE49-F238E27FC236}">
                  <a16:creationId xmlns:a16="http://schemas.microsoft.com/office/drawing/2014/main" id="{12C84D84-C39B-4F6E-A6BA-13DA3223A55F}"/>
                </a:ext>
              </a:extLst>
            </p:cNvPr>
            <p:cNvGrpSpPr/>
            <p:nvPr/>
          </p:nvGrpSpPr>
          <p:grpSpPr>
            <a:xfrm>
              <a:off x="4651504" y="5698395"/>
              <a:ext cx="2183316" cy="794064"/>
              <a:chOff x="8961555" y="5479238"/>
              <a:chExt cx="2387857" cy="1275033"/>
            </a:xfrm>
            <a:solidFill>
              <a:schemeClr val="bg2"/>
            </a:solidFill>
          </p:grpSpPr>
          <p:sp>
            <p:nvSpPr>
              <p:cNvPr id="49" name="TextBox 48">
                <a:extLst>
                  <a:ext uri="{FF2B5EF4-FFF2-40B4-BE49-F238E27FC236}">
                    <a16:creationId xmlns:a16="http://schemas.microsoft.com/office/drawing/2014/main" id="{35075BD1-63A3-4168-BA90-93260B0FA61F}"/>
                  </a:ext>
                </a:extLst>
              </p:cNvPr>
              <p:cNvSpPr txBox="1"/>
              <p:nvPr/>
            </p:nvSpPr>
            <p:spPr>
              <a:xfrm>
                <a:off x="8961555" y="5479238"/>
                <a:ext cx="1564537" cy="1275033"/>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185+</a:t>
                </a:r>
              </a:p>
            </p:txBody>
          </p:sp>
          <p:sp>
            <p:nvSpPr>
              <p:cNvPr id="50" name="TextBox 49">
                <a:extLst>
                  <a:ext uri="{FF2B5EF4-FFF2-40B4-BE49-F238E27FC236}">
                    <a16:creationId xmlns:a16="http://schemas.microsoft.com/office/drawing/2014/main" id="{54D0FFAB-985B-46D9-A2FA-3F2759E799E6}"/>
                  </a:ext>
                </a:extLst>
              </p:cNvPr>
              <p:cNvSpPr txBox="1"/>
              <p:nvPr/>
            </p:nvSpPr>
            <p:spPr>
              <a:xfrm>
                <a:off x="10182077" y="5550897"/>
                <a:ext cx="1167335" cy="1008165"/>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edge sites</a:t>
                </a:r>
              </a:p>
            </p:txBody>
          </p:sp>
        </p:grpSp>
        <p:sp>
          <p:nvSpPr>
            <p:cNvPr id="29" name="Freeform: Shape 163">
              <a:extLst>
                <a:ext uri="{FF2B5EF4-FFF2-40B4-BE49-F238E27FC236}">
                  <a16:creationId xmlns:a16="http://schemas.microsoft.com/office/drawing/2014/main" id="{E43FD502-434A-4616-936A-311E0542C1DC}"/>
                </a:ext>
              </a:extLst>
            </p:cNvPr>
            <p:cNvSpPr/>
            <p:nvPr/>
          </p:nvSpPr>
          <p:spPr bwMode="auto">
            <a:xfrm>
              <a:off x="6912030" y="582110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solidFill>
              <a:schemeClr val="bg2"/>
            </a:solidFill>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686AE640-7886-4822-8517-C1624E497880}"/>
                </a:ext>
              </a:extLst>
            </p:cNvPr>
            <p:cNvSpPr txBox="1"/>
            <p:nvPr/>
          </p:nvSpPr>
          <p:spPr>
            <a:xfrm>
              <a:off x="6956629" y="5698395"/>
              <a:ext cx="1459374" cy="794064"/>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200+</a:t>
              </a:r>
            </a:p>
          </p:txBody>
        </p:sp>
        <p:sp>
          <p:nvSpPr>
            <p:cNvPr id="44" name="TextBox 43">
              <a:extLst>
                <a:ext uri="{FF2B5EF4-FFF2-40B4-BE49-F238E27FC236}">
                  <a16:creationId xmlns:a16="http://schemas.microsoft.com/office/drawing/2014/main" id="{1DD1FF36-B20B-4976-9E33-DD4C938A2DA8}"/>
                </a:ext>
              </a:extLst>
            </p:cNvPr>
            <p:cNvSpPr txBox="1"/>
            <p:nvPr/>
          </p:nvSpPr>
          <p:spPr>
            <a:xfrm>
              <a:off x="8116304" y="5781495"/>
              <a:ext cx="1364591" cy="627864"/>
            </a:xfrm>
            <a:prstGeom prst="rect">
              <a:avLst/>
            </a:prstGeom>
            <a:noFill/>
            <a:ln>
              <a:no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Express r</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oute</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partners </a:t>
              </a:r>
            </a:p>
          </p:txBody>
        </p:sp>
        <p:sp>
          <p:nvSpPr>
            <p:cNvPr id="45" name="Freeform: Shape 163">
              <a:extLst>
                <a:ext uri="{FF2B5EF4-FFF2-40B4-BE49-F238E27FC236}">
                  <a16:creationId xmlns:a16="http://schemas.microsoft.com/office/drawing/2014/main" id="{9F96521A-23A3-4C71-B929-99E9F6F43DCD}"/>
                </a:ext>
              </a:extLst>
            </p:cNvPr>
            <p:cNvSpPr/>
            <p:nvPr/>
          </p:nvSpPr>
          <p:spPr bwMode="auto">
            <a:xfrm>
              <a:off x="9509957" y="582110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solidFill>
              <a:schemeClr val="bg2"/>
            </a:solidFill>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6" name="Group 45">
              <a:extLst>
                <a:ext uri="{FF2B5EF4-FFF2-40B4-BE49-F238E27FC236}">
                  <a16:creationId xmlns:a16="http://schemas.microsoft.com/office/drawing/2014/main" id="{3ABB8909-5FCB-46CF-B7A4-26E8855252B7}"/>
                </a:ext>
              </a:extLst>
            </p:cNvPr>
            <p:cNvGrpSpPr/>
            <p:nvPr/>
          </p:nvGrpSpPr>
          <p:grpSpPr>
            <a:xfrm>
              <a:off x="9509957" y="5698395"/>
              <a:ext cx="2369998" cy="794064"/>
              <a:chOff x="9936870" y="5666419"/>
              <a:chExt cx="2369998" cy="794064"/>
            </a:xfrm>
            <a:solidFill>
              <a:schemeClr val="bg2"/>
            </a:solidFill>
          </p:grpSpPr>
          <p:sp>
            <p:nvSpPr>
              <p:cNvPr id="47" name="TextBox 46">
                <a:extLst>
                  <a:ext uri="{FF2B5EF4-FFF2-40B4-BE49-F238E27FC236}">
                    <a16:creationId xmlns:a16="http://schemas.microsoft.com/office/drawing/2014/main" id="{3B6D4C66-585C-44E2-A0DB-57CF4B85A2EA}"/>
                  </a:ext>
                </a:extLst>
              </p:cNvPr>
              <p:cNvSpPr txBox="1"/>
              <p:nvPr/>
            </p:nvSpPr>
            <p:spPr>
              <a:xfrm>
                <a:off x="9936870" y="5666419"/>
                <a:ext cx="1444947" cy="794064"/>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20k+</a:t>
                </a:r>
              </a:p>
            </p:txBody>
          </p:sp>
          <p:sp>
            <p:nvSpPr>
              <p:cNvPr id="48" name="TextBox 47">
                <a:extLst>
                  <a:ext uri="{FF2B5EF4-FFF2-40B4-BE49-F238E27FC236}">
                    <a16:creationId xmlns:a16="http://schemas.microsoft.com/office/drawing/2014/main" id="{AA3404C9-3400-4136-A09B-D5D6697EEC91}"/>
                  </a:ext>
                </a:extLst>
              </p:cNvPr>
              <p:cNvSpPr txBox="1"/>
              <p:nvPr/>
            </p:nvSpPr>
            <p:spPr>
              <a:xfrm>
                <a:off x="11086164" y="5728150"/>
                <a:ext cx="1220704" cy="627864"/>
              </a:xfrm>
              <a:prstGeom prst="rect">
                <a:avLst/>
              </a:prstGeom>
              <a:noFill/>
              <a:ln>
                <a:no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peering</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connections</a:t>
                </a:r>
              </a:p>
            </p:txBody>
          </p:sp>
        </p:grpSp>
      </p:grpSp>
      <p:pic>
        <p:nvPicPr>
          <p:cNvPr id="30" name="Picture 29">
            <a:extLst>
              <a:ext uri="{FF2B5EF4-FFF2-40B4-BE49-F238E27FC236}">
                <a16:creationId xmlns:a16="http://schemas.microsoft.com/office/drawing/2014/main" id="{766D18C5-A8F7-C74D-8225-4016D0DD103C}"/>
              </a:ext>
            </a:extLst>
          </p:cNvPr>
          <p:cNvPicPr>
            <a:picLocks noChangeAspect="1"/>
          </p:cNvPicPr>
          <p:nvPr/>
        </p:nvPicPr>
        <p:blipFill>
          <a:blip r:embed="rId4"/>
          <a:stretch>
            <a:fillRect/>
          </a:stretch>
        </p:blipFill>
        <p:spPr>
          <a:xfrm>
            <a:off x="384390" y="4432180"/>
            <a:ext cx="1049362" cy="1009002"/>
          </a:xfrm>
          <a:prstGeom prst="rect">
            <a:avLst/>
          </a:prstGeom>
        </p:spPr>
      </p:pic>
    </p:spTree>
    <p:extLst>
      <p:ext uri="{BB962C8B-B14F-4D97-AF65-F5344CB8AC3E}">
        <p14:creationId xmlns:p14="http://schemas.microsoft.com/office/powerpoint/2010/main" val="18263079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0" name="Straight Connector 159">
            <a:extLst>
              <a:ext uri="{FF2B5EF4-FFF2-40B4-BE49-F238E27FC236}">
                <a16:creationId xmlns:a16="http://schemas.microsoft.com/office/drawing/2014/main" id="{596FBA57-67B0-42B2-917F-ED0B2DE1D05E}"/>
              </a:ext>
            </a:extLst>
          </p:cNvPr>
          <p:cNvCxnSpPr>
            <a:cxnSpLocks/>
          </p:cNvCxnSpPr>
          <p:nvPr/>
        </p:nvCxnSpPr>
        <p:spPr>
          <a:xfrm>
            <a:off x="3705681" y="3162053"/>
            <a:ext cx="402365" cy="506723"/>
          </a:xfrm>
          <a:prstGeom prst="line">
            <a:avLst/>
          </a:prstGeom>
          <a:noFill/>
          <a:ln w="19050" cap="flat" cmpd="sng" algn="ctr">
            <a:solidFill>
              <a:schemeClr val="bg1">
                <a:lumMod val="65000"/>
              </a:schemeClr>
            </a:solidFill>
            <a:prstDash val="sysDot"/>
            <a:miter lim="800000"/>
          </a:ln>
          <a:effectLst/>
        </p:spPr>
      </p:cxnSp>
      <p:cxnSp>
        <p:nvCxnSpPr>
          <p:cNvPr id="161" name="Straight Connector 160">
            <a:extLst>
              <a:ext uri="{FF2B5EF4-FFF2-40B4-BE49-F238E27FC236}">
                <a16:creationId xmlns:a16="http://schemas.microsoft.com/office/drawing/2014/main" id="{4C13EA8A-24FC-434D-8BA9-3A42D6784F87}"/>
              </a:ext>
            </a:extLst>
          </p:cNvPr>
          <p:cNvCxnSpPr>
            <a:cxnSpLocks/>
            <a:stCxn id="158" idx="3"/>
          </p:cNvCxnSpPr>
          <p:nvPr/>
        </p:nvCxnSpPr>
        <p:spPr>
          <a:xfrm>
            <a:off x="4166069" y="2673843"/>
            <a:ext cx="354139" cy="618129"/>
          </a:xfrm>
          <a:prstGeom prst="line">
            <a:avLst/>
          </a:prstGeom>
          <a:noFill/>
          <a:ln w="19050" cap="flat" cmpd="sng" algn="ctr">
            <a:solidFill>
              <a:schemeClr val="tx1"/>
            </a:solidFill>
            <a:prstDash val="sysDot"/>
            <a:miter lim="800000"/>
          </a:ln>
          <a:effectLst/>
        </p:spPr>
      </p:cxnSp>
      <p:cxnSp>
        <p:nvCxnSpPr>
          <p:cNvPr id="162" name="Straight Connector 161">
            <a:extLst>
              <a:ext uri="{FF2B5EF4-FFF2-40B4-BE49-F238E27FC236}">
                <a16:creationId xmlns:a16="http://schemas.microsoft.com/office/drawing/2014/main" id="{6CA9F420-CDAF-4DB2-B9E6-48F75EC53A68}"/>
              </a:ext>
            </a:extLst>
          </p:cNvPr>
          <p:cNvCxnSpPr>
            <a:cxnSpLocks/>
          </p:cNvCxnSpPr>
          <p:nvPr/>
        </p:nvCxnSpPr>
        <p:spPr>
          <a:xfrm flipV="1">
            <a:off x="3930691" y="4312069"/>
            <a:ext cx="336821" cy="351361"/>
          </a:xfrm>
          <a:prstGeom prst="line">
            <a:avLst/>
          </a:prstGeom>
          <a:noFill/>
          <a:ln w="19050" cap="flat" cmpd="sng" algn="ctr">
            <a:solidFill>
              <a:schemeClr val="bg1">
                <a:lumMod val="65000"/>
              </a:schemeClr>
            </a:solidFill>
            <a:prstDash val="sysDot"/>
            <a:miter lim="800000"/>
          </a:ln>
          <a:effectLst/>
        </p:spPr>
      </p:cxnSp>
      <p:cxnSp>
        <p:nvCxnSpPr>
          <p:cNvPr id="163" name="Straight Connector 162">
            <a:extLst>
              <a:ext uri="{FF2B5EF4-FFF2-40B4-BE49-F238E27FC236}">
                <a16:creationId xmlns:a16="http://schemas.microsoft.com/office/drawing/2014/main" id="{75E08B31-3F84-497A-AE07-B03A909646B0}"/>
              </a:ext>
            </a:extLst>
          </p:cNvPr>
          <p:cNvCxnSpPr>
            <a:cxnSpLocks/>
            <a:stCxn id="93" idx="3"/>
          </p:cNvCxnSpPr>
          <p:nvPr/>
        </p:nvCxnSpPr>
        <p:spPr>
          <a:xfrm flipV="1">
            <a:off x="4186087" y="4389540"/>
            <a:ext cx="581189" cy="956623"/>
          </a:xfrm>
          <a:prstGeom prst="line">
            <a:avLst/>
          </a:prstGeom>
          <a:noFill/>
          <a:ln w="19050" cap="flat" cmpd="sng" algn="ctr">
            <a:solidFill>
              <a:schemeClr val="tx1"/>
            </a:solidFill>
            <a:prstDash val="sysDot"/>
            <a:miter lim="800000"/>
          </a:ln>
          <a:effectLst/>
        </p:spPr>
      </p:cxnSp>
      <p:sp>
        <p:nvSpPr>
          <p:cNvPr id="211" name="Rectangle 210">
            <a:extLst>
              <a:ext uri="{FF2B5EF4-FFF2-40B4-BE49-F238E27FC236}">
                <a16:creationId xmlns:a16="http://schemas.microsoft.com/office/drawing/2014/main" id="{7B46C3A6-17B6-3D44-B149-353F3CA77298}"/>
              </a:ext>
            </a:extLst>
          </p:cNvPr>
          <p:cNvSpPr/>
          <p:nvPr/>
        </p:nvSpPr>
        <p:spPr bwMode="auto">
          <a:xfrm>
            <a:off x="10272032" y="4386238"/>
            <a:ext cx="1702427" cy="1024293"/>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2BE217FE-0905-4D43-BBF8-725E56CA2771}"/>
              </a:ext>
            </a:extLst>
          </p:cNvPr>
          <p:cNvSpPr/>
          <p:nvPr/>
        </p:nvSpPr>
        <p:spPr bwMode="auto">
          <a:xfrm>
            <a:off x="10272032" y="3234770"/>
            <a:ext cx="1702427" cy="1024293"/>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989402A-1711-5542-8EBD-3D1C051EF637}"/>
              </a:ext>
            </a:extLst>
          </p:cNvPr>
          <p:cNvSpPr/>
          <p:nvPr/>
        </p:nvSpPr>
        <p:spPr bwMode="auto">
          <a:xfrm>
            <a:off x="10272032" y="2066385"/>
            <a:ext cx="1702427" cy="1024293"/>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47">
            <a:extLst>
              <a:ext uri="{FF2B5EF4-FFF2-40B4-BE49-F238E27FC236}">
                <a16:creationId xmlns:a16="http://schemas.microsoft.com/office/drawing/2014/main" id="{59DB2996-12F0-ED47-BA0A-679B8DC76137}"/>
              </a:ext>
            </a:extLst>
          </p:cNvPr>
          <p:cNvSpPr/>
          <p:nvPr/>
        </p:nvSpPr>
        <p:spPr>
          <a:xfrm>
            <a:off x="385984" y="1986661"/>
            <a:ext cx="2530276" cy="154963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noFill/>
          <a:ln w="19050" cap="flat" cmpd="sng" algn="ctr">
            <a:solidFill>
              <a:schemeClr val="accent1"/>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3DA352ED-015B-4443-8B88-C709D47DBD12}"/>
              </a:ext>
            </a:extLst>
          </p:cNvPr>
          <p:cNvSpPr/>
          <p:nvPr/>
        </p:nvSpPr>
        <p:spPr bwMode="auto">
          <a:xfrm>
            <a:off x="10441868" y="3400495"/>
            <a:ext cx="293788" cy="293553"/>
          </a:xfrm>
          <a:custGeom>
            <a:avLst/>
            <a:gdLst>
              <a:gd name="connsiteX0" fmla="*/ 164176 w 655969"/>
              <a:gd name="connsiteY0" fmla="*/ 8 h 655441"/>
              <a:gd name="connsiteX1" fmla="*/ 272154 w 655969"/>
              <a:gd name="connsiteY1" fmla="*/ 27530 h 655441"/>
              <a:gd name="connsiteX2" fmla="*/ 640636 w 655969"/>
              <a:gd name="connsiteY2" fmla="*/ 403954 h 655441"/>
              <a:gd name="connsiteX3" fmla="*/ 383334 w 655969"/>
              <a:gd name="connsiteY3" fmla="*/ 642197 h 655441"/>
              <a:gd name="connsiteX4" fmla="*/ 18029 w 655969"/>
              <a:gd name="connsiteY4" fmla="*/ 272126 h 655441"/>
              <a:gd name="connsiteX5" fmla="*/ 164176 w 655969"/>
              <a:gd name="connsiteY5" fmla="*/ 8 h 655441"/>
              <a:gd name="connsiteX6" fmla="*/ 311016 w 655969"/>
              <a:gd name="connsiteY6" fmla="*/ 102701 h 655441"/>
              <a:gd name="connsiteX7" fmla="*/ 185840 w 655969"/>
              <a:gd name="connsiteY7" fmla="*/ 146181 h 655441"/>
              <a:gd name="connsiteX8" fmla="*/ 254930 w 655969"/>
              <a:gd name="connsiteY8" fmla="*/ 347893 h 655441"/>
              <a:gd name="connsiteX9" fmla="*/ 414553 w 655969"/>
              <a:gd name="connsiteY9" fmla="*/ 413807 h 655441"/>
              <a:gd name="connsiteX10" fmla="*/ 232694 w 655969"/>
              <a:gd name="connsiteY10" fmla="*/ 416190 h 655441"/>
              <a:gd name="connsiteX11" fmla="*/ 143750 w 655969"/>
              <a:gd name="connsiteY11" fmla="*/ 458279 h 655441"/>
              <a:gd name="connsiteX12" fmla="*/ 513026 w 655969"/>
              <a:gd name="connsiteY12" fmla="*/ 448749 h 655441"/>
              <a:gd name="connsiteX13" fmla="*/ 401052 w 655969"/>
              <a:gd name="connsiteY13" fmla="*/ 289921 h 655441"/>
              <a:gd name="connsiteX14" fmla="*/ 294637 w 655969"/>
              <a:gd name="connsiteY14" fmla="*/ 185094 h 655441"/>
              <a:gd name="connsiteX15" fmla="*/ 446318 w 655969"/>
              <a:gd name="connsiteY15" fmla="*/ 251802 h 655441"/>
              <a:gd name="connsiteX16" fmla="*/ 451083 w 655969"/>
              <a:gd name="connsiteY16" fmla="*/ 139033 h 655441"/>
              <a:gd name="connsiteX17" fmla="*/ 311016 w 655969"/>
              <a:gd name="connsiteY17" fmla="*/ 102701 h 65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5969" h="655441">
                <a:moveTo>
                  <a:pt x="164176" y="8"/>
                </a:moveTo>
                <a:cubicBezTo>
                  <a:pt x="200516" y="-298"/>
                  <a:pt x="238271" y="9000"/>
                  <a:pt x="272154" y="27530"/>
                </a:cubicBezTo>
                <a:cubicBezTo>
                  <a:pt x="388628" y="-9001"/>
                  <a:pt x="682990" y="84708"/>
                  <a:pt x="640636" y="403954"/>
                </a:cubicBezTo>
                <a:cubicBezTo>
                  <a:pt x="708932" y="586607"/>
                  <a:pt x="535809" y="694611"/>
                  <a:pt x="383334" y="642197"/>
                </a:cubicBezTo>
                <a:cubicBezTo>
                  <a:pt x="240918" y="660198"/>
                  <a:pt x="-12678" y="570195"/>
                  <a:pt x="18029" y="272126"/>
                </a:cubicBezTo>
                <a:cubicBezTo>
                  <a:pt x="-41134" y="88282"/>
                  <a:pt x="55155" y="926"/>
                  <a:pt x="164176" y="8"/>
                </a:cubicBezTo>
                <a:close/>
                <a:moveTo>
                  <a:pt x="311016" y="102701"/>
                </a:moveTo>
                <a:cubicBezTo>
                  <a:pt x="260754" y="103164"/>
                  <a:pt x="212973" y="116930"/>
                  <a:pt x="185840" y="146181"/>
                </a:cubicBezTo>
                <a:cubicBezTo>
                  <a:pt x="126279" y="210506"/>
                  <a:pt x="124691" y="300245"/>
                  <a:pt x="254930" y="347893"/>
                </a:cubicBezTo>
                <a:cubicBezTo>
                  <a:pt x="308138" y="369864"/>
                  <a:pt x="405023" y="364041"/>
                  <a:pt x="414553" y="413807"/>
                </a:cubicBezTo>
                <a:cubicBezTo>
                  <a:pt x="407141" y="513869"/>
                  <a:pt x="259166" y="476544"/>
                  <a:pt x="232694" y="416190"/>
                </a:cubicBezTo>
                <a:cubicBezTo>
                  <a:pt x="164133" y="318245"/>
                  <a:pt x="118602" y="418042"/>
                  <a:pt x="143750" y="458279"/>
                </a:cubicBezTo>
                <a:cubicBezTo>
                  <a:pt x="171545" y="529752"/>
                  <a:pt x="441553" y="633785"/>
                  <a:pt x="513026" y="448749"/>
                </a:cubicBezTo>
                <a:cubicBezTo>
                  <a:pt x="546645" y="314010"/>
                  <a:pt x="434142" y="302362"/>
                  <a:pt x="401052" y="289921"/>
                </a:cubicBezTo>
                <a:cubicBezTo>
                  <a:pt x="268430" y="261331"/>
                  <a:pt x="215223" y="225595"/>
                  <a:pt x="294637" y="185094"/>
                </a:cubicBezTo>
                <a:cubicBezTo>
                  <a:pt x="384905" y="158622"/>
                  <a:pt x="406876" y="244919"/>
                  <a:pt x="446318" y="251802"/>
                </a:cubicBezTo>
                <a:cubicBezTo>
                  <a:pt x="554322" y="254184"/>
                  <a:pt x="481261" y="158887"/>
                  <a:pt x="451083" y="139033"/>
                </a:cubicBezTo>
                <a:cubicBezTo>
                  <a:pt x="414023" y="115077"/>
                  <a:pt x="361279" y="102238"/>
                  <a:pt x="311016" y="102701"/>
                </a:cubicBezTo>
                <a:close/>
              </a:path>
            </a:pathLst>
          </a:custGeom>
          <a:solidFill>
            <a:sysClr val="window" lastClr="FFFFFF"/>
          </a:solidFill>
          <a:ln w="12700" cap="flat" cmpd="sng" algn="ctr">
            <a:solidFill>
              <a:schemeClr val="bg1"/>
            </a:solidFill>
            <a:prstDash val="solid"/>
            <a:miter lim="800000"/>
            <a:headEnd type="none" w="med" len="med"/>
            <a:tailEnd type="none" w="med" len="med"/>
          </a:ln>
          <a:effectLst/>
        </p:spPr>
        <p:txBody>
          <a:bodyPr vert="horz" wrap="square" lIns="91427" tIns="46630" rIns="91427"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1" name="Group 100">
            <a:extLst>
              <a:ext uri="{FF2B5EF4-FFF2-40B4-BE49-F238E27FC236}">
                <a16:creationId xmlns:a16="http://schemas.microsoft.com/office/drawing/2014/main" id="{A73E8EFC-31C5-4B98-81AA-B2F1874D9B94}"/>
              </a:ext>
            </a:extLst>
          </p:cNvPr>
          <p:cNvGrpSpPr>
            <a:grpSpLocks noChangeAspect="1"/>
          </p:cNvGrpSpPr>
          <p:nvPr/>
        </p:nvGrpSpPr>
        <p:grpSpPr bwMode="auto">
          <a:xfrm>
            <a:off x="11461619" y="3371652"/>
            <a:ext cx="340956" cy="322395"/>
            <a:chOff x="1102" y="-428"/>
            <a:chExt cx="5474" cy="5176"/>
          </a:xfrm>
          <a:solidFill>
            <a:sysClr val="window" lastClr="FFFFFF"/>
          </a:solidFill>
        </p:grpSpPr>
        <p:sp>
          <p:nvSpPr>
            <p:cNvPr id="102" name="Freeform 38">
              <a:extLst>
                <a:ext uri="{FF2B5EF4-FFF2-40B4-BE49-F238E27FC236}">
                  <a16:creationId xmlns:a16="http://schemas.microsoft.com/office/drawing/2014/main" id="{156A12EC-179E-470C-94DD-E67BB76D9FFF}"/>
                </a:ext>
              </a:extLst>
            </p:cNvPr>
            <p:cNvSpPr>
              <a:spLocks noEditPoints="1"/>
            </p:cNvSpPr>
            <p:nvPr/>
          </p:nvSpPr>
          <p:spPr bwMode="auto">
            <a:xfrm>
              <a:off x="1102" y="-428"/>
              <a:ext cx="3063" cy="5176"/>
            </a:xfrm>
            <a:custGeom>
              <a:avLst/>
              <a:gdLst>
                <a:gd name="T0" fmla="*/ 12763 w 12763"/>
                <a:gd name="T1" fmla="*/ 21567 h 21567"/>
                <a:gd name="T2" fmla="*/ 11807 w 12763"/>
                <a:gd name="T3" fmla="*/ 21399 h 21567"/>
                <a:gd name="T4" fmla="*/ 9254 w 12763"/>
                <a:gd name="T5" fmla="*/ 20966 h 21567"/>
                <a:gd name="T6" fmla="*/ 6534 w 12763"/>
                <a:gd name="T7" fmla="*/ 20492 h 21567"/>
                <a:gd name="T8" fmla="*/ 3972 w 12763"/>
                <a:gd name="T9" fmla="*/ 20059 h 21567"/>
                <a:gd name="T10" fmla="*/ 1242 w 12763"/>
                <a:gd name="T11" fmla="*/ 19586 h 21567"/>
                <a:gd name="T12" fmla="*/ 118 w 12763"/>
                <a:gd name="T13" fmla="*/ 19398 h 21567"/>
                <a:gd name="T14" fmla="*/ 10 w 12763"/>
                <a:gd name="T15" fmla="*/ 19260 h 21567"/>
                <a:gd name="T16" fmla="*/ 10 w 12763"/>
                <a:gd name="T17" fmla="*/ 19191 h 21567"/>
                <a:gd name="T18" fmla="*/ 0 w 12763"/>
                <a:gd name="T19" fmla="*/ 2366 h 21567"/>
                <a:gd name="T20" fmla="*/ 187 w 12763"/>
                <a:gd name="T21" fmla="*/ 2149 h 21567"/>
                <a:gd name="T22" fmla="*/ 2740 w 12763"/>
                <a:gd name="T23" fmla="*/ 1715 h 21567"/>
                <a:gd name="T24" fmla="*/ 5312 w 12763"/>
                <a:gd name="T25" fmla="*/ 1272 h 21567"/>
                <a:gd name="T26" fmla="*/ 8022 w 12763"/>
                <a:gd name="T27" fmla="*/ 799 h 21567"/>
                <a:gd name="T28" fmla="*/ 10575 w 12763"/>
                <a:gd name="T29" fmla="*/ 365 h 21567"/>
                <a:gd name="T30" fmla="*/ 12635 w 12763"/>
                <a:gd name="T31" fmla="*/ 10 h 21567"/>
                <a:gd name="T32" fmla="*/ 12763 w 12763"/>
                <a:gd name="T33" fmla="*/ 0 h 21567"/>
                <a:gd name="T34" fmla="*/ 12763 w 12763"/>
                <a:gd name="T35" fmla="*/ 21567 h 21567"/>
                <a:gd name="T36" fmla="*/ 8594 w 12763"/>
                <a:gd name="T37" fmla="*/ 13415 h 21567"/>
                <a:gd name="T38" fmla="*/ 8436 w 12763"/>
                <a:gd name="T39" fmla="*/ 13396 h 21567"/>
                <a:gd name="T40" fmla="*/ 6790 w 12763"/>
                <a:gd name="T41" fmla="*/ 13307 h 21567"/>
                <a:gd name="T42" fmla="*/ 5746 w 12763"/>
                <a:gd name="T43" fmla="*/ 13248 h 21567"/>
                <a:gd name="T44" fmla="*/ 5578 w 12763"/>
                <a:gd name="T45" fmla="*/ 13070 h 21567"/>
                <a:gd name="T46" fmla="*/ 5578 w 12763"/>
                <a:gd name="T47" fmla="*/ 11266 h 21567"/>
                <a:gd name="T48" fmla="*/ 5736 w 12763"/>
                <a:gd name="T49" fmla="*/ 11109 h 21567"/>
                <a:gd name="T50" fmla="*/ 8042 w 12763"/>
                <a:gd name="T51" fmla="*/ 11138 h 21567"/>
                <a:gd name="T52" fmla="*/ 8219 w 12763"/>
                <a:gd name="T53" fmla="*/ 10951 h 21567"/>
                <a:gd name="T54" fmla="*/ 8219 w 12763"/>
                <a:gd name="T55" fmla="*/ 9512 h 21567"/>
                <a:gd name="T56" fmla="*/ 8012 w 12763"/>
                <a:gd name="T57" fmla="*/ 9305 h 21567"/>
                <a:gd name="T58" fmla="*/ 5726 w 12763"/>
                <a:gd name="T59" fmla="*/ 9354 h 21567"/>
                <a:gd name="T60" fmla="*/ 5578 w 12763"/>
                <a:gd name="T61" fmla="*/ 9246 h 21567"/>
                <a:gd name="T62" fmla="*/ 5578 w 12763"/>
                <a:gd name="T63" fmla="*/ 7412 h 21567"/>
                <a:gd name="T64" fmla="*/ 5696 w 12763"/>
                <a:gd name="T65" fmla="*/ 7294 h 21567"/>
                <a:gd name="T66" fmla="*/ 6485 w 12763"/>
                <a:gd name="T67" fmla="*/ 7235 h 21567"/>
                <a:gd name="T68" fmla="*/ 7845 w 12763"/>
                <a:gd name="T69" fmla="*/ 7146 h 21567"/>
                <a:gd name="T70" fmla="*/ 8397 w 12763"/>
                <a:gd name="T71" fmla="*/ 7107 h 21567"/>
                <a:gd name="T72" fmla="*/ 8397 w 12763"/>
                <a:gd name="T73" fmla="*/ 5254 h 21567"/>
                <a:gd name="T74" fmla="*/ 8081 w 12763"/>
                <a:gd name="T75" fmla="*/ 5283 h 21567"/>
                <a:gd name="T76" fmla="*/ 6692 w 12763"/>
                <a:gd name="T77" fmla="*/ 5431 h 21567"/>
                <a:gd name="T78" fmla="*/ 5332 w 12763"/>
                <a:gd name="T79" fmla="*/ 5569 h 21567"/>
                <a:gd name="T80" fmla="*/ 3923 w 12763"/>
                <a:gd name="T81" fmla="*/ 5727 h 21567"/>
                <a:gd name="T82" fmla="*/ 3725 w 12763"/>
                <a:gd name="T83" fmla="*/ 5944 h 21567"/>
                <a:gd name="T84" fmla="*/ 3725 w 12763"/>
                <a:gd name="T85" fmla="*/ 14608 h 21567"/>
                <a:gd name="T86" fmla="*/ 3725 w 12763"/>
                <a:gd name="T87" fmla="*/ 14726 h 21567"/>
                <a:gd name="T88" fmla="*/ 3804 w 12763"/>
                <a:gd name="T89" fmla="*/ 14815 h 21567"/>
                <a:gd name="T90" fmla="*/ 4090 w 12763"/>
                <a:gd name="T91" fmla="*/ 14844 h 21567"/>
                <a:gd name="T92" fmla="*/ 5352 w 12763"/>
                <a:gd name="T93" fmla="*/ 14953 h 21567"/>
                <a:gd name="T94" fmla="*/ 6692 w 12763"/>
                <a:gd name="T95" fmla="*/ 15081 h 21567"/>
                <a:gd name="T96" fmla="*/ 7973 w 12763"/>
                <a:gd name="T97" fmla="*/ 15209 h 21567"/>
                <a:gd name="T98" fmla="*/ 8594 w 12763"/>
                <a:gd name="T99" fmla="*/ 15258 h 21567"/>
                <a:gd name="T100" fmla="*/ 8594 w 12763"/>
                <a:gd name="T101" fmla="*/ 13415 h 2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63" h="21567">
                  <a:moveTo>
                    <a:pt x="12763" y="21567"/>
                  </a:moveTo>
                  <a:cubicBezTo>
                    <a:pt x="12428" y="21508"/>
                    <a:pt x="12122" y="21458"/>
                    <a:pt x="11807" y="21399"/>
                  </a:cubicBezTo>
                  <a:cubicBezTo>
                    <a:pt x="10949" y="21251"/>
                    <a:pt x="10102" y="21113"/>
                    <a:pt x="9254" y="20966"/>
                  </a:cubicBezTo>
                  <a:cubicBezTo>
                    <a:pt x="8348" y="20808"/>
                    <a:pt x="7441" y="20650"/>
                    <a:pt x="6534" y="20492"/>
                  </a:cubicBezTo>
                  <a:cubicBezTo>
                    <a:pt x="5687" y="20354"/>
                    <a:pt x="4829" y="20207"/>
                    <a:pt x="3972" y="20059"/>
                  </a:cubicBezTo>
                  <a:cubicBezTo>
                    <a:pt x="3065" y="19901"/>
                    <a:pt x="2158" y="19743"/>
                    <a:pt x="1242" y="19586"/>
                  </a:cubicBezTo>
                  <a:cubicBezTo>
                    <a:pt x="867" y="19517"/>
                    <a:pt x="493" y="19448"/>
                    <a:pt x="118" y="19398"/>
                  </a:cubicBezTo>
                  <a:cubicBezTo>
                    <a:pt x="30" y="19379"/>
                    <a:pt x="0" y="19339"/>
                    <a:pt x="10" y="19260"/>
                  </a:cubicBezTo>
                  <a:cubicBezTo>
                    <a:pt x="10" y="19231"/>
                    <a:pt x="10" y="19211"/>
                    <a:pt x="10" y="19191"/>
                  </a:cubicBezTo>
                  <a:cubicBezTo>
                    <a:pt x="10" y="13583"/>
                    <a:pt x="10" y="7974"/>
                    <a:pt x="0" y="2366"/>
                  </a:cubicBezTo>
                  <a:cubicBezTo>
                    <a:pt x="0" y="2218"/>
                    <a:pt x="40" y="2169"/>
                    <a:pt x="187" y="2149"/>
                  </a:cubicBezTo>
                  <a:cubicBezTo>
                    <a:pt x="1035" y="2001"/>
                    <a:pt x="1892" y="1853"/>
                    <a:pt x="2740" y="1715"/>
                  </a:cubicBezTo>
                  <a:cubicBezTo>
                    <a:pt x="3597" y="1567"/>
                    <a:pt x="4455" y="1410"/>
                    <a:pt x="5312" y="1272"/>
                  </a:cubicBezTo>
                  <a:cubicBezTo>
                    <a:pt x="6209" y="1114"/>
                    <a:pt x="7116" y="956"/>
                    <a:pt x="8022" y="799"/>
                  </a:cubicBezTo>
                  <a:cubicBezTo>
                    <a:pt x="8870" y="661"/>
                    <a:pt x="9717" y="513"/>
                    <a:pt x="10575" y="365"/>
                  </a:cubicBezTo>
                  <a:cubicBezTo>
                    <a:pt x="11255" y="247"/>
                    <a:pt x="11945" y="128"/>
                    <a:pt x="12635" y="10"/>
                  </a:cubicBezTo>
                  <a:cubicBezTo>
                    <a:pt x="12664" y="0"/>
                    <a:pt x="12713" y="0"/>
                    <a:pt x="12763" y="0"/>
                  </a:cubicBezTo>
                  <a:cubicBezTo>
                    <a:pt x="12763" y="7186"/>
                    <a:pt x="12763" y="14361"/>
                    <a:pt x="12763" y="21567"/>
                  </a:cubicBezTo>
                  <a:close/>
                  <a:moveTo>
                    <a:pt x="8594" y="13415"/>
                  </a:moveTo>
                  <a:cubicBezTo>
                    <a:pt x="8535" y="13405"/>
                    <a:pt x="8485" y="13396"/>
                    <a:pt x="8436" y="13396"/>
                  </a:cubicBezTo>
                  <a:cubicBezTo>
                    <a:pt x="7894" y="13356"/>
                    <a:pt x="7342" y="13336"/>
                    <a:pt x="6790" y="13307"/>
                  </a:cubicBezTo>
                  <a:cubicBezTo>
                    <a:pt x="6445" y="13287"/>
                    <a:pt x="6091" y="13267"/>
                    <a:pt x="5746" y="13248"/>
                  </a:cubicBezTo>
                  <a:cubicBezTo>
                    <a:pt x="5627" y="13238"/>
                    <a:pt x="5578" y="13198"/>
                    <a:pt x="5578" y="13070"/>
                  </a:cubicBezTo>
                  <a:cubicBezTo>
                    <a:pt x="5578" y="12469"/>
                    <a:pt x="5578" y="11868"/>
                    <a:pt x="5578" y="11266"/>
                  </a:cubicBezTo>
                  <a:cubicBezTo>
                    <a:pt x="5578" y="11148"/>
                    <a:pt x="5608" y="11099"/>
                    <a:pt x="5736" y="11109"/>
                  </a:cubicBezTo>
                  <a:cubicBezTo>
                    <a:pt x="6505" y="11119"/>
                    <a:pt x="7273" y="11128"/>
                    <a:pt x="8042" y="11138"/>
                  </a:cubicBezTo>
                  <a:cubicBezTo>
                    <a:pt x="8219" y="11138"/>
                    <a:pt x="8219" y="11138"/>
                    <a:pt x="8219" y="10951"/>
                  </a:cubicBezTo>
                  <a:cubicBezTo>
                    <a:pt x="8219" y="10468"/>
                    <a:pt x="8219" y="9995"/>
                    <a:pt x="8219" y="9512"/>
                  </a:cubicBezTo>
                  <a:cubicBezTo>
                    <a:pt x="8219" y="9295"/>
                    <a:pt x="8219" y="9295"/>
                    <a:pt x="8012" y="9305"/>
                  </a:cubicBezTo>
                  <a:cubicBezTo>
                    <a:pt x="7254" y="9315"/>
                    <a:pt x="6485" y="9335"/>
                    <a:pt x="5726" y="9354"/>
                  </a:cubicBezTo>
                  <a:cubicBezTo>
                    <a:pt x="5637" y="9354"/>
                    <a:pt x="5578" y="9364"/>
                    <a:pt x="5578" y="9246"/>
                  </a:cubicBezTo>
                  <a:cubicBezTo>
                    <a:pt x="5578" y="8635"/>
                    <a:pt x="5578" y="8024"/>
                    <a:pt x="5578" y="7412"/>
                  </a:cubicBezTo>
                  <a:cubicBezTo>
                    <a:pt x="5578" y="7334"/>
                    <a:pt x="5608" y="7294"/>
                    <a:pt x="5696" y="7294"/>
                  </a:cubicBezTo>
                  <a:cubicBezTo>
                    <a:pt x="5963" y="7274"/>
                    <a:pt x="6219" y="7255"/>
                    <a:pt x="6485" y="7235"/>
                  </a:cubicBezTo>
                  <a:cubicBezTo>
                    <a:pt x="6938" y="7205"/>
                    <a:pt x="7392" y="7186"/>
                    <a:pt x="7845" y="7146"/>
                  </a:cubicBezTo>
                  <a:cubicBezTo>
                    <a:pt x="8032" y="7136"/>
                    <a:pt x="8210" y="7117"/>
                    <a:pt x="8397" y="7107"/>
                  </a:cubicBezTo>
                  <a:cubicBezTo>
                    <a:pt x="8397" y="6476"/>
                    <a:pt x="8397" y="5865"/>
                    <a:pt x="8397" y="5254"/>
                  </a:cubicBezTo>
                  <a:cubicBezTo>
                    <a:pt x="8279" y="5264"/>
                    <a:pt x="8180" y="5274"/>
                    <a:pt x="8081" y="5283"/>
                  </a:cubicBezTo>
                  <a:cubicBezTo>
                    <a:pt x="7618" y="5333"/>
                    <a:pt x="7155" y="5382"/>
                    <a:pt x="6692" y="5431"/>
                  </a:cubicBezTo>
                  <a:cubicBezTo>
                    <a:pt x="6238" y="5481"/>
                    <a:pt x="5785" y="5530"/>
                    <a:pt x="5332" y="5569"/>
                  </a:cubicBezTo>
                  <a:cubicBezTo>
                    <a:pt x="4859" y="5619"/>
                    <a:pt x="4396" y="5678"/>
                    <a:pt x="3923" y="5727"/>
                  </a:cubicBezTo>
                  <a:cubicBezTo>
                    <a:pt x="3725" y="5747"/>
                    <a:pt x="3725" y="5737"/>
                    <a:pt x="3725" y="5944"/>
                  </a:cubicBezTo>
                  <a:cubicBezTo>
                    <a:pt x="3725" y="8832"/>
                    <a:pt x="3725" y="11720"/>
                    <a:pt x="3725" y="14608"/>
                  </a:cubicBezTo>
                  <a:cubicBezTo>
                    <a:pt x="3725" y="14647"/>
                    <a:pt x="3716" y="14697"/>
                    <a:pt x="3725" y="14726"/>
                  </a:cubicBezTo>
                  <a:cubicBezTo>
                    <a:pt x="3735" y="14766"/>
                    <a:pt x="3775" y="14805"/>
                    <a:pt x="3804" y="14815"/>
                  </a:cubicBezTo>
                  <a:cubicBezTo>
                    <a:pt x="3893" y="14835"/>
                    <a:pt x="3991" y="14835"/>
                    <a:pt x="4090" y="14844"/>
                  </a:cubicBezTo>
                  <a:cubicBezTo>
                    <a:pt x="4514" y="14884"/>
                    <a:pt x="4928" y="14913"/>
                    <a:pt x="5352" y="14953"/>
                  </a:cubicBezTo>
                  <a:cubicBezTo>
                    <a:pt x="5795" y="15002"/>
                    <a:pt x="6238" y="15042"/>
                    <a:pt x="6692" y="15081"/>
                  </a:cubicBezTo>
                  <a:cubicBezTo>
                    <a:pt x="7116" y="15120"/>
                    <a:pt x="7549" y="15170"/>
                    <a:pt x="7973" y="15209"/>
                  </a:cubicBezTo>
                  <a:cubicBezTo>
                    <a:pt x="8180" y="15229"/>
                    <a:pt x="8377" y="15239"/>
                    <a:pt x="8594" y="15258"/>
                  </a:cubicBezTo>
                  <a:cubicBezTo>
                    <a:pt x="8594" y="14637"/>
                    <a:pt x="8594" y="14036"/>
                    <a:pt x="8594" y="13415"/>
                  </a:cubicBezTo>
                  <a:close/>
                </a:path>
              </a:pathLst>
            </a:custGeom>
            <a:grpFill/>
            <a:ln w="0">
              <a:solidFill>
                <a:schemeClr val="bg1"/>
              </a:solid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9">
              <a:extLst>
                <a:ext uri="{FF2B5EF4-FFF2-40B4-BE49-F238E27FC236}">
                  <a16:creationId xmlns:a16="http://schemas.microsoft.com/office/drawing/2014/main" id="{E4CAD0BA-CC79-43F7-95B4-E484D72BC09C}"/>
                </a:ext>
              </a:extLst>
            </p:cNvPr>
            <p:cNvSpPr>
              <a:spLocks noEditPoints="1"/>
            </p:cNvSpPr>
            <p:nvPr/>
          </p:nvSpPr>
          <p:spPr bwMode="auto">
            <a:xfrm>
              <a:off x="4461" y="577"/>
              <a:ext cx="2115" cy="3161"/>
            </a:xfrm>
            <a:custGeom>
              <a:avLst/>
              <a:gdLst>
                <a:gd name="T0" fmla="*/ 651 w 8812"/>
                <a:gd name="T1" fmla="*/ 7433 h 13170"/>
                <a:gd name="T2" fmla="*/ 1252 w 8812"/>
                <a:gd name="T3" fmla="*/ 7512 h 13170"/>
                <a:gd name="T4" fmla="*/ 946 w 8812"/>
                <a:gd name="T5" fmla="*/ 6920 h 13170"/>
                <a:gd name="T6" fmla="*/ 0 w 8812"/>
                <a:gd name="T7" fmla="*/ 5934 h 13170"/>
                <a:gd name="T8" fmla="*/ 168 w 8812"/>
                <a:gd name="T9" fmla="*/ 3006 h 13170"/>
                <a:gd name="T10" fmla="*/ 936 w 8812"/>
                <a:gd name="T11" fmla="*/ 3509 h 13170"/>
                <a:gd name="T12" fmla="*/ 1656 w 8812"/>
                <a:gd name="T13" fmla="*/ 3135 h 13170"/>
                <a:gd name="T14" fmla="*/ 542 w 8812"/>
                <a:gd name="T15" fmla="*/ 1676 h 13170"/>
                <a:gd name="T16" fmla="*/ 0 w 8812"/>
                <a:gd name="T17" fmla="*/ 1429 h 13170"/>
                <a:gd name="T18" fmla="*/ 148 w 8812"/>
                <a:gd name="T19" fmla="*/ 0 h 13170"/>
                <a:gd name="T20" fmla="*/ 8812 w 8812"/>
                <a:gd name="T21" fmla="*/ 1173 h 13170"/>
                <a:gd name="T22" fmla="*/ 8812 w 8812"/>
                <a:gd name="T23" fmla="*/ 11978 h 13170"/>
                <a:gd name="T24" fmla="*/ 187 w 8812"/>
                <a:gd name="T25" fmla="*/ 13170 h 13170"/>
                <a:gd name="T26" fmla="*/ 0 w 8812"/>
                <a:gd name="T27" fmla="*/ 11741 h 13170"/>
                <a:gd name="T28" fmla="*/ 759 w 8812"/>
                <a:gd name="T29" fmla="*/ 11337 h 13170"/>
                <a:gd name="T30" fmla="*/ 3174 w 8812"/>
                <a:gd name="T31" fmla="*/ 7699 h 13170"/>
                <a:gd name="T32" fmla="*/ 2908 w 8812"/>
                <a:gd name="T33" fmla="*/ 7512 h 13170"/>
                <a:gd name="T34" fmla="*/ 1242 w 8812"/>
                <a:gd name="T35" fmla="*/ 9198 h 13170"/>
                <a:gd name="T36" fmla="*/ 138 w 8812"/>
                <a:gd name="T37" fmla="*/ 10164 h 13170"/>
                <a:gd name="T38" fmla="*/ 10 w 8812"/>
                <a:gd name="T39" fmla="*/ 7186 h 13170"/>
                <a:gd name="T40" fmla="*/ 7225 w 8812"/>
                <a:gd name="T41" fmla="*/ 9838 h 13170"/>
                <a:gd name="T42" fmla="*/ 7028 w 8812"/>
                <a:gd name="T43" fmla="*/ 8084 h 13170"/>
                <a:gd name="T44" fmla="*/ 3716 w 8812"/>
                <a:gd name="T45" fmla="*/ 5737 h 13170"/>
                <a:gd name="T46" fmla="*/ 3125 w 8812"/>
                <a:gd name="T47" fmla="*/ 5668 h 13170"/>
                <a:gd name="T48" fmla="*/ 3332 w 8812"/>
                <a:gd name="T49" fmla="*/ 6161 h 13170"/>
                <a:gd name="T50" fmla="*/ 5717 w 8812"/>
                <a:gd name="T51" fmla="*/ 8498 h 13170"/>
                <a:gd name="T52" fmla="*/ 5796 w 8812"/>
                <a:gd name="T53" fmla="*/ 10026 h 13170"/>
                <a:gd name="T54" fmla="*/ 4051 w 8812"/>
                <a:gd name="T55" fmla="*/ 10154 h 13170"/>
                <a:gd name="T56" fmla="*/ 3430 w 8812"/>
                <a:gd name="T57" fmla="*/ 9661 h 13170"/>
                <a:gd name="T58" fmla="*/ 2740 w 8812"/>
                <a:gd name="T59" fmla="*/ 10026 h 13170"/>
                <a:gd name="T60" fmla="*/ 3805 w 8812"/>
                <a:gd name="T61" fmla="*/ 11465 h 13170"/>
                <a:gd name="T62" fmla="*/ 6851 w 8812"/>
                <a:gd name="T63" fmla="*/ 11593 h 13170"/>
                <a:gd name="T64" fmla="*/ 7225 w 8812"/>
                <a:gd name="T65" fmla="*/ 9838 h 13170"/>
                <a:gd name="T66" fmla="*/ 7225 w 8812"/>
                <a:gd name="T67" fmla="*/ 1942 h 13170"/>
                <a:gd name="T68" fmla="*/ 4239 w 8812"/>
                <a:gd name="T69" fmla="*/ 1577 h 13170"/>
                <a:gd name="T70" fmla="*/ 3499 w 8812"/>
                <a:gd name="T71" fmla="*/ 1981 h 13170"/>
                <a:gd name="T72" fmla="*/ 1311 w 8812"/>
                <a:gd name="T73" fmla="*/ 5136 h 13170"/>
                <a:gd name="T74" fmla="*/ 1459 w 8812"/>
                <a:gd name="T75" fmla="*/ 5668 h 13170"/>
                <a:gd name="T76" fmla="*/ 2592 w 8812"/>
                <a:gd name="T77" fmla="*/ 4554 h 13170"/>
                <a:gd name="T78" fmla="*/ 4278 w 8812"/>
                <a:gd name="T79" fmla="*/ 3016 h 13170"/>
                <a:gd name="T80" fmla="*/ 5796 w 8812"/>
                <a:gd name="T81" fmla="*/ 3144 h 13170"/>
                <a:gd name="T82" fmla="*/ 5717 w 8812"/>
                <a:gd name="T83" fmla="*/ 4909 h 13170"/>
                <a:gd name="T84" fmla="*/ 5303 w 8812"/>
                <a:gd name="T85" fmla="*/ 5698 h 13170"/>
                <a:gd name="T86" fmla="*/ 6043 w 8812"/>
                <a:gd name="T87" fmla="*/ 6023 h 13170"/>
                <a:gd name="T88" fmla="*/ 7225 w 8812"/>
                <a:gd name="T89" fmla="*/ 4653 h 13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12" h="13170">
                  <a:moveTo>
                    <a:pt x="20" y="7108"/>
                  </a:moveTo>
                  <a:cubicBezTo>
                    <a:pt x="246" y="7226"/>
                    <a:pt x="444" y="7334"/>
                    <a:pt x="651" y="7433"/>
                  </a:cubicBezTo>
                  <a:cubicBezTo>
                    <a:pt x="779" y="7492"/>
                    <a:pt x="917" y="7541"/>
                    <a:pt x="1055" y="7571"/>
                  </a:cubicBezTo>
                  <a:cubicBezTo>
                    <a:pt x="1114" y="7581"/>
                    <a:pt x="1222" y="7561"/>
                    <a:pt x="1252" y="7512"/>
                  </a:cubicBezTo>
                  <a:cubicBezTo>
                    <a:pt x="1291" y="7472"/>
                    <a:pt x="1291" y="7364"/>
                    <a:pt x="1262" y="7315"/>
                  </a:cubicBezTo>
                  <a:cubicBezTo>
                    <a:pt x="1163" y="7167"/>
                    <a:pt x="1065" y="7029"/>
                    <a:pt x="946" y="6920"/>
                  </a:cubicBezTo>
                  <a:cubicBezTo>
                    <a:pt x="670" y="6654"/>
                    <a:pt x="384" y="6408"/>
                    <a:pt x="108" y="6151"/>
                  </a:cubicBezTo>
                  <a:cubicBezTo>
                    <a:pt x="39" y="6092"/>
                    <a:pt x="0" y="6033"/>
                    <a:pt x="0" y="5934"/>
                  </a:cubicBezTo>
                  <a:cubicBezTo>
                    <a:pt x="10" y="5018"/>
                    <a:pt x="10" y="4091"/>
                    <a:pt x="0" y="3174"/>
                  </a:cubicBezTo>
                  <a:cubicBezTo>
                    <a:pt x="0" y="3056"/>
                    <a:pt x="39" y="3016"/>
                    <a:pt x="168" y="3006"/>
                  </a:cubicBezTo>
                  <a:cubicBezTo>
                    <a:pt x="355" y="2997"/>
                    <a:pt x="503" y="3046"/>
                    <a:pt x="631" y="3204"/>
                  </a:cubicBezTo>
                  <a:cubicBezTo>
                    <a:pt x="720" y="3312"/>
                    <a:pt x="838" y="3411"/>
                    <a:pt x="936" y="3509"/>
                  </a:cubicBezTo>
                  <a:cubicBezTo>
                    <a:pt x="1055" y="3618"/>
                    <a:pt x="1173" y="3618"/>
                    <a:pt x="1281" y="3509"/>
                  </a:cubicBezTo>
                  <a:cubicBezTo>
                    <a:pt x="1410" y="3381"/>
                    <a:pt x="1538" y="3263"/>
                    <a:pt x="1656" y="3135"/>
                  </a:cubicBezTo>
                  <a:cubicBezTo>
                    <a:pt x="1764" y="3026"/>
                    <a:pt x="1764" y="2908"/>
                    <a:pt x="1666" y="2799"/>
                  </a:cubicBezTo>
                  <a:cubicBezTo>
                    <a:pt x="1291" y="2425"/>
                    <a:pt x="917" y="2050"/>
                    <a:pt x="542" y="1676"/>
                  </a:cubicBezTo>
                  <a:cubicBezTo>
                    <a:pt x="434" y="1567"/>
                    <a:pt x="296" y="1577"/>
                    <a:pt x="168" y="1587"/>
                  </a:cubicBezTo>
                  <a:cubicBezTo>
                    <a:pt x="39" y="1597"/>
                    <a:pt x="0" y="1547"/>
                    <a:pt x="0" y="1429"/>
                  </a:cubicBezTo>
                  <a:cubicBezTo>
                    <a:pt x="10" y="1005"/>
                    <a:pt x="10" y="581"/>
                    <a:pt x="0" y="148"/>
                  </a:cubicBezTo>
                  <a:cubicBezTo>
                    <a:pt x="0" y="39"/>
                    <a:pt x="30" y="0"/>
                    <a:pt x="148" y="0"/>
                  </a:cubicBezTo>
                  <a:cubicBezTo>
                    <a:pt x="2661" y="9"/>
                    <a:pt x="5165" y="0"/>
                    <a:pt x="7669" y="9"/>
                  </a:cubicBezTo>
                  <a:cubicBezTo>
                    <a:pt x="8320" y="9"/>
                    <a:pt x="8812" y="512"/>
                    <a:pt x="8812" y="1173"/>
                  </a:cubicBezTo>
                  <a:cubicBezTo>
                    <a:pt x="8812" y="3450"/>
                    <a:pt x="8812" y="5737"/>
                    <a:pt x="8812" y="8015"/>
                  </a:cubicBezTo>
                  <a:cubicBezTo>
                    <a:pt x="8812" y="9336"/>
                    <a:pt x="8812" y="10657"/>
                    <a:pt x="8812" y="11978"/>
                  </a:cubicBezTo>
                  <a:cubicBezTo>
                    <a:pt x="8812" y="12687"/>
                    <a:pt x="8320" y="13170"/>
                    <a:pt x="7620" y="13170"/>
                  </a:cubicBezTo>
                  <a:cubicBezTo>
                    <a:pt x="5146" y="13170"/>
                    <a:pt x="2661" y="13170"/>
                    <a:pt x="187" y="13170"/>
                  </a:cubicBezTo>
                  <a:cubicBezTo>
                    <a:pt x="10" y="13170"/>
                    <a:pt x="10" y="13170"/>
                    <a:pt x="10" y="12983"/>
                  </a:cubicBezTo>
                  <a:cubicBezTo>
                    <a:pt x="10" y="12569"/>
                    <a:pt x="10" y="12155"/>
                    <a:pt x="0" y="11741"/>
                  </a:cubicBezTo>
                  <a:cubicBezTo>
                    <a:pt x="0" y="11623"/>
                    <a:pt x="39" y="11564"/>
                    <a:pt x="168" y="11593"/>
                  </a:cubicBezTo>
                  <a:cubicBezTo>
                    <a:pt x="414" y="11642"/>
                    <a:pt x="591" y="11524"/>
                    <a:pt x="759" y="11337"/>
                  </a:cubicBezTo>
                  <a:cubicBezTo>
                    <a:pt x="1617" y="10381"/>
                    <a:pt x="2385" y="9355"/>
                    <a:pt x="2997" y="8212"/>
                  </a:cubicBezTo>
                  <a:cubicBezTo>
                    <a:pt x="3075" y="8054"/>
                    <a:pt x="3125" y="7877"/>
                    <a:pt x="3174" y="7699"/>
                  </a:cubicBezTo>
                  <a:cubicBezTo>
                    <a:pt x="3184" y="7650"/>
                    <a:pt x="3164" y="7541"/>
                    <a:pt x="3115" y="7512"/>
                  </a:cubicBezTo>
                  <a:cubicBezTo>
                    <a:pt x="3066" y="7482"/>
                    <a:pt x="2967" y="7482"/>
                    <a:pt x="2908" y="7512"/>
                  </a:cubicBezTo>
                  <a:cubicBezTo>
                    <a:pt x="2770" y="7610"/>
                    <a:pt x="2632" y="7709"/>
                    <a:pt x="2514" y="7827"/>
                  </a:cubicBezTo>
                  <a:cubicBezTo>
                    <a:pt x="2090" y="8281"/>
                    <a:pt x="1686" y="8754"/>
                    <a:pt x="1242" y="9198"/>
                  </a:cubicBezTo>
                  <a:cubicBezTo>
                    <a:pt x="936" y="9513"/>
                    <a:pt x="601" y="9799"/>
                    <a:pt x="276" y="10095"/>
                  </a:cubicBezTo>
                  <a:cubicBezTo>
                    <a:pt x="237" y="10124"/>
                    <a:pt x="187" y="10144"/>
                    <a:pt x="138" y="10164"/>
                  </a:cubicBezTo>
                  <a:cubicBezTo>
                    <a:pt x="49" y="10174"/>
                    <a:pt x="10" y="10144"/>
                    <a:pt x="10" y="10045"/>
                  </a:cubicBezTo>
                  <a:cubicBezTo>
                    <a:pt x="10" y="9089"/>
                    <a:pt x="10" y="8143"/>
                    <a:pt x="10" y="7186"/>
                  </a:cubicBezTo>
                  <a:cubicBezTo>
                    <a:pt x="10" y="7167"/>
                    <a:pt x="20" y="7147"/>
                    <a:pt x="20" y="7108"/>
                  </a:cubicBezTo>
                  <a:close/>
                  <a:moveTo>
                    <a:pt x="7225" y="9838"/>
                  </a:moveTo>
                  <a:cubicBezTo>
                    <a:pt x="7225" y="9414"/>
                    <a:pt x="7216" y="8981"/>
                    <a:pt x="7235" y="8557"/>
                  </a:cubicBezTo>
                  <a:cubicBezTo>
                    <a:pt x="7235" y="8360"/>
                    <a:pt x="7186" y="8202"/>
                    <a:pt x="7028" y="8084"/>
                  </a:cubicBezTo>
                  <a:cubicBezTo>
                    <a:pt x="6516" y="7669"/>
                    <a:pt x="6023" y="7236"/>
                    <a:pt x="5491" y="6841"/>
                  </a:cubicBezTo>
                  <a:cubicBezTo>
                    <a:pt x="4939" y="6417"/>
                    <a:pt x="4357" y="6033"/>
                    <a:pt x="3716" y="5737"/>
                  </a:cubicBezTo>
                  <a:cubicBezTo>
                    <a:pt x="3598" y="5678"/>
                    <a:pt x="3460" y="5639"/>
                    <a:pt x="3332" y="5609"/>
                  </a:cubicBezTo>
                  <a:cubicBezTo>
                    <a:pt x="3263" y="5599"/>
                    <a:pt x="3154" y="5619"/>
                    <a:pt x="3125" y="5668"/>
                  </a:cubicBezTo>
                  <a:cubicBezTo>
                    <a:pt x="3085" y="5708"/>
                    <a:pt x="3095" y="5826"/>
                    <a:pt x="3125" y="5885"/>
                  </a:cubicBezTo>
                  <a:cubicBezTo>
                    <a:pt x="3184" y="5984"/>
                    <a:pt x="3253" y="6082"/>
                    <a:pt x="3332" y="6161"/>
                  </a:cubicBezTo>
                  <a:cubicBezTo>
                    <a:pt x="3657" y="6467"/>
                    <a:pt x="3982" y="6763"/>
                    <a:pt x="4318" y="7058"/>
                  </a:cubicBezTo>
                  <a:cubicBezTo>
                    <a:pt x="4810" y="7512"/>
                    <a:pt x="5303" y="7965"/>
                    <a:pt x="5717" y="8498"/>
                  </a:cubicBezTo>
                  <a:cubicBezTo>
                    <a:pt x="5757" y="8557"/>
                    <a:pt x="5786" y="8636"/>
                    <a:pt x="5786" y="8705"/>
                  </a:cubicBezTo>
                  <a:cubicBezTo>
                    <a:pt x="5796" y="9148"/>
                    <a:pt x="5786" y="9582"/>
                    <a:pt x="5796" y="10026"/>
                  </a:cubicBezTo>
                  <a:cubicBezTo>
                    <a:pt x="5796" y="10124"/>
                    <a:pt x="5767" y="10164"/>
                    <a:pt x="5658" y="10164"/>
                  </a:cubicBezTo>
                  <a:cubicBezTo>
                    <a:pt x="5126" y="10164"/>
                    <a:pt x="4584" y="10164"/>
                    <a:pt x="4051" y="10154"/>
                  </a:cubicBezTo>
                  <a:cubicBezTo>
                    <a:pt x="3982" y="10154"/>
                    <a:pt x="3913" y="10124"/>
                    <a:pt x="3864" y="10085"/>
                  </a:cubicBezTo>
                  <a:cubicBezTo>
                    <a:pt x="3716" y="9947"/>
                    <a:pt x="3578" y="9799"/>
                    <a:pt x="3430" y="9661"/>
                  </a:cubicBezTo>
                  <a:cubicBezTo>
                    <a:pt x="3322" y="9562"/>
                    <a:pt x="3213" y="9562"/>
                    <a:pt x="3105" y="9661"/>
                  </a:cubicBezTo>
                  <a:cubicBezTo>
                    <a:pt x="2977" y="9779"/>
                    <a:pt x="2859" y="9897"/>
                    <a:pt x="2740" y="10026"/>
                  </a:cubicBezTo>
                  <a:cubicBezTo>
                    <a:pt x="2602" y="10164"/>
                    <a:pt x="2602" y="10262"/>
                    <a:pt x="2750" y="10410"/>
                  </a:cubicBezTo>
                  <a:cubicBezTo>
                    <a:pt x="3095" y="10765"/>
                    <a:pt x="3450" y="11110"/>
                    <a:pt x="3805" y="11465"/>
                  </a:cubicBezTo>
                  <a:cubicBezTo>
                    <a:pt x="3894" y="11554"/>
                    <a:pt x="3992" y="11593"/>
                    <a:pt x="4120" y="11593"/>
                  </a:cubicBezTo>
                  <a:cubicBezTo>
                    <a:pt x="5037" y="11593"/>
                    <a:pt x="5944" y="11593"/>
                    <a:pt x="6851" y="11593"/>
                  </a:cubicBezTo>
                  <a:cubicBezTo>
                    <a:pt x="7117" y="11593"/>
                    <a:pt x="7225" y="11485"/>
                    <a:pt x="7225" y="11209"/>
                  </a:cubicBezTo>
                  <a:cubicBezTo>
                    <a:pt x="7225" y="10755"/>
                    <a:pt x="7225" y="10302"/>
                    <a:pt x="7225" y="9838"/>
                  </a:cubicBezTo>
                  <a:close/>
                  <a:moveTo>
                    <a:pt x="7225" y="3302"/>
                  </a:moveTo>
                  <a:cubicBezTo>
                    <a:pt x="7225" y="2849"/>
                    <a:pt x="7225" y="2395"/>
                    <a:pt x="7225" y="1942"/>
                  </a:cubicBezTo>
                  <a:cubicBezTo>
                    <a:pt x="7225" y="1695"/>
                    <a:pt x="7107" y="1587"/>
                    <a:pt x="6861" y="1587"/>
                  </a:cubicBezTo>
                  <a:cubicBezTo>
                    <a:pt x="5993" y="1587"/>
                    <a:pt x="5116" y="1597"/>
                    <a:pt x="4239" y="1577"/>
                  </a:cubicBezTo>
                  <a:cubicBezTo>
                    <a:pt x="3963" y="1577"/>
                    <a:pt x="3765" y="1656"/>
                    <a:pt x="3608" y="1863"/>
                  </a:cubicBezTo>
                  <a:cubicBezTo>
                    <a:pt x="3568" y="1902"/>
                    <a:pt x="3529" y="1932"/>
                    <a:pt x="3499" y="1981"/>
                  </a:cubicBezTo>
                  <a:cubicBezTo>
                    <a:pt x="3036" y="2573"/>
                    <a:pt x="2553" y="3144"/>
                    <a:pt x="2119" y="3766"/>
                  </a:cubicBezTo>
                  <a:cubicBezTo>
                    <a:pt x="1814" y="4199"/>
                    <a:pt x="1567" y="4673"/>
                    <a:pt x="1311" y="5136"/>
                  </a:cubicBezTo>
                  <a:cubicBezTo>
                    <a:pt x="1252" y="5244"/>
                    <a:pt x="1222" y="5372"/>
                    <a:pt x="1203" y="5501"/>
                  </a:cubicBezTo>
                  <a:cubicBezTo>
                    <a:pt x="1183" y="5678"/>
                    <a:pt x="1301" y="5757"/>
                    <a:pt x="1459" y="5668"/>
                  </a:cubicBezTo>
                  <a:cubicBezTo>
                    <a:pt x="1587" y="5599"/>
                    <a:pt x="1705" y="5510"/>
                    <a:pt x="1804" y="5402"/>
                  </a:cubicBezTo>
                  <a:cubicBezTo>
                    <a:pt x="2070" y="5126"/>
                    <a:pt x="2336" y="4840"/>
                    <a:pt x="2592" y="4554"/>
                  </a:cubicBezTo>
                  <a:cubicBezTo>
                    <a:pt x="3066" y="4032"/>
                    <a:pt x="3539" y="3519"/>
                    <a:pt x="4091" y="3095"/>
                  </a:cubicBezTo>
                  <a:cubicBezTo>
                    <a:pt x="4140" y="3056"/>
                    <a:pt x="4219" y="3016"/>
                    <a:pt x="4278" y="3016"/>
                  </a:cubicBezTo>
                  <a:cubicBezTo>
                    <a:pt x="4741" y="3016"/>
                    <a:pt x="5205" y="3016"/>
                    <a:pt x="5668" y="3016"/>
                  </a:cubicBezTo>
                  <a:cubicBezTo>
                    <a:pt x="5767" y="3016"/>
                    <a:pt x="5796" y="3046"/>
                    <a:pt x="5796" y="3144"/>
                  </a:cubicBezTo>
                  <a:cubicBezTo>
                    <a:pt x="5786" y="3677"/>
                    <a:pt x="5796" y="4199"/>
                    <a:pt x="5786" y="4732"/>
                  </a:cubicBezTo>
                  <a:cubicBezTo>
                    <a:pt x="5786" y="4791"/>
                    <a:pt x="5757" y="4860"/>
                    <a:pt x="5717" y="4909"/>
                  </a:cubicBezTo>
                  <a:cubicBezTo>
                    <a:pt x="5579" y="5057"/>
                    <a:pt x="5441" y="5195"/>
                    <a:pt x="5293" y="5333"/>
                  </a:cubicBezTo>
                  <a:cubicBezTo>
                    <a:pt x="5165" y="5471"/>
                    <a:pt x="5165" y="5570"/>
                    <a:pt x="5303" y="5698"/>
                  </a:cubicBezTo>
                  <a:cubicBezTo>
                    <a:pt x="5402" y="5806"/>
                    <a:pt x="5510" y="5915"/>
                    <a:pt x="5619" y="6023"/>
                  </a:cubicBezTo>
                  <a:cubicBezTo>
                    <a:pt x="5786" y="6181"/>
                    <a:pt x="5875" y="6181"/>
                    <a:pt x="6043" y="6023"/>
                  </a:cubicBezTo>
                  <a:cubicBezTo>
                    <a:pt x="6388" y="5678"/>
                    <a:pt x="6733" y="5333"/>
                    <a:pt x="7087" y="4988"/>
                  </a:cubicBezTo>
                  <a:cubicBezTo>
                    <a:pt x="7186" y="4889"/>
                    <a:pt x="7225" y="4781"/>
                    <a:pt x="7225" y="4653"/>
                  </a:cubicBezTo>
                  <a:cubicBezTo>
                    <a:pt x="7225" y="4199"/>
                    <a:pt x="7225" y="3756"/>
                    <a:pt x="7225" y="3302"/>
                  </a:cubicBezTo>
                  <a:close/>
                </a:path>
              </a:pathLst>
            </a:custGeom>
            <a:grpFill/>
            <a:ln w="0">
              <a:solidFill>
                <a:schemeClr val="bg1"/>
              </a:solid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5" name="Freeform 162">
            <a:extLst>
              <a:ext uri="{FF2B5EF4-FFF2-40B4-BE49-F238E27FC236}">
                <a16:creationId xmlns:a16="http://schemas.microsoft.com/office/drawing/2014/main" id="{96B24C09-147D-4643-839C-24F64A6B3AFF}"/>
              </a:ext>
            </a:extLst>
          </p:cNvPr>
          <p:cNvSpPr>
            <a:spLocks/>
          </p:cNvSpPr>
          <p:nvPr/>
        </p:nvSpPr>
        <p:spPr bwMode="auto">
          <a:xfrm>
            <a:off x="11274765" y="4464183"/>
            <a:ext cx="531692" cy="344614"/>
          </a:xfrm>
          <a:custGeom>
            <a:avLst/>
            <a:gdLst>
              <a:gd name="connsiteX0" fmla="*/ 3730592 w 6186123"/>
              <a:gd name="connsiteY0" fmla="*/ 704234 h 4009506"/>
              <a:gd name="connsiteX1" fmla="*/ 4905742 w 6186123"/>
              <a:gd name="connsiteY1" fmla="*/ 1421442 h 4009506"/>
              <a:gd name="connsiteX2" fmla="*/ 5026805 w 6186123"/>
              <a:gd name="connsiteY2" fmla="*/ 1500420 h 4009506"/>
              <a:gd name="connsiteX3" fmla="*/ 6025568 w 6186123"/>
              <a:gd name="connsiteY3" fmla="*/ 2138323 h 4009506"/>
              <a:gd name="connsiteX4" fmla="*/ 5393018 w 6186123"/>
              <a:gd name="connsiteY4" fmla="*/ 3921415 h 4009506"/>
              <a:gd name="connsiteX5" fmla="*/ 4896663 w 6186123"/>
              <a:gd name="connsiteY5" fmla="*/ 4009506 h 4009506"/>
              <a:gd name="connsiteX6" fmla="*/ 3667881 w 6186123"/>
              <a:gd name="connsiteY6" fmla="*/ 4009506 h 4009506"/>
              <a:gd name="connsiteX7" fmla="*/ 2433046 w 6186123"/>
              <a:gd name="connsiteY7" fmla="*/ 4009506 h 4009506"/>
              <a:gd name="connsiteX8" fmla="*/ 1376778 w 6186123"/>
              <a:gd name="connsiteY8" fmla="*/ 3274399 h 4009506"/>
              <a:gd name="connsiteX9" fmla="*/ 1328353 w 6186123"/>
              <a:gd name="connsiteY9" fmla="*/ 3098216 h 4009506"/>
              <a:gd name="connsiteX10" fmla="*/ 1367698 w 6186123"/>
              <a:gd name="connsiteY10" fmla="*/ 3049614 h 4009506"/>
              <a:gd name="connsiteX11" fmla="*/ 1410070 w 6186123"/>
              <a:gd name="connsiteY11" fmla="*/ 3049614 h 4009506"/>
              <a:gd name="connsiteX12" fmla="*/ 3110995 w 6186123"/>
              <a:gd name="connsiteY12" fmla="*/ 3046576 h 4009506"/>
              <a:gd name="connsiteX13" fmla="*/ 3244163 w 6186123"/>
              <a:gd name="connsiteY13" fmla="*/ 3101253 h 4009506"/>
              <a:gd name="connsiteX14" fmla="*/ 3934218 w 6186123"/>
              <a:gd name="connsiteY14" fmla="*/ 3234909 h 4009506"/>
              <a:gd name="connsiteX15" fmla="*/ 4297405 w 6186123"/>
              <a:gd name="connsiteY15" fmla="*/ 2627383 h 4009506"/>
              <a:gd name="connsiteX16" fmla="*/ 3897899 w 6186123"/>
              <a:gd name="connsiteY16" fmla="*/ 2089721 h 4009506"/>
              <a:gd name="connsiteX17" fmla="*/ 3235083 w 6186123"/>
              <a:gd name="connsiteY17" fmla="*/ 2238565 h 4009506"/>
              <a:gd name="connsiteX18" fmla="*/ 3126127 w 6186123"/>
              <a:gd name="connsiteY18" fmla="*/ 2287168 h 4009506"/>
              <a:gd name="connsiteX19" fmla="*/ 1594690 w 6186123"/>
              <a:gd name="connsiteY19" fmla="*/ 2284130 h 4009506"/>
              <a:gd name="connsiteX20" fmla="*/ 1564424 w 6186123"/>
              <a:gd name="connsiteY20" fmla="*/ 2284130 h 4009506"/>
              <a:gd name="connsiteX21" fmla="*/ 1543238 w 6186123"/>
              <a:gd name="connsiteY21" fmla="*/ 2235528 h 4009506"/>
              <a:gd name="connsiteX22" fmla="*/ 1861027 w 6186123"/>
              <a:gd name="connsiteY22" fmla="*/ 1949990 h 4009506"/>
              <a:gd name="connsiteX23" fmla="*/ 2248426 w 6186123"/>
              <a:gd name="connsiteY23" fmla="*/ 1816334 h 4009506"/>
              <a:gd name="connsiteX24" fmla="*/ 2318037 w 6186123"/>
              <a:gd name="connsiteY24" fmla="*/ 1746469 h 4009506"/>
              <a:gd name="connsiteX25" fmla="*/ 3395491 w 6186123"/>
              <a:gd name="connsiteY25" fmla="*/ 734936 h 4009506"/>
              <a:gd name="connsiteX26" fmla="*/ 3730592 w 6186123"/>
              <a:gd name="connsiteY26" fmla="*/ 704234 h 4009506"/>
              <a:gd name="connsiteX27" fmla="*/ 2300746 w 6186123"/>
              <a:gd name="connsiteY27" fmla="*/ 8 h 4009506"/>
              <a:gd name="connsiteX28" fmla="*/ 3310471 w 6186123"/>
              <a:gd name="connsiteY28" fmla="*/ 548954 h 4009506"/>
              <a:gd name="connsiteX29" fmla="*/ 3286263 w 6186123"/>
              <a:gd name="connsiteY29" fmla="*/ 615813 h 4009506"/>
              <a:gd name="connsiteX30" fmla="*/ 3098646 w 6186123"/>
              <a:gd name="connsiteY30" fmla="*/ 679632 h 4009506"/>
              <a:gd name="connsiteX31" fmla="*/ 2980630 w 6186123"/>
              <a:gd name="connsiteY31" fmla="*/ 652281 h 4009506"/>
              <a:gd name="connsiteX32" fmla="*/ 2281608 w 6186123"/>
              <a:gd name="connsiteY32" fmla="*/ 321028 h 4009506"/>
              <a:gd name="connsiteX33" fmla="*/ 1522065 w 6186123"/>
              <a:gd name="connsiteY33" fmla="*/ 706983 h 4009506"/>
              <a:gd name="connsiteX34" fmla="*/ 1367735 w 6186123"/>
              <a:gd name="connsiteY34" fmla="*/ 1041275 h 4009506"/>
              <a:gd name="connsiteX35" fmla="*/ 1279979 w 6186123"/>
              <a:gd name="connsiteY35" fmla="*/ 1108133 h 4009506"/>
              <a:gd name="connsiteX36" fmla="*/ 889616 w 6186123"/>
              <a:gd name="connsiteY36" fmla="*/ 1120289 h 4009506"/>
              <a:gd name="connsiteX37" fmla="*/ 323741 w 6186123"/>
              <a:gd name="connsiteY37" fmla="*/ 1828380 h 4009506"/>
              <a:gd name="connsiteX38" fmla="*/ 910798 w 6186123"/>
              <a:gd name="connsiteY38" fmla="*/ 2500003 h 4009506"/>
              <a:gd name="connsiteX39" fmla="*/ 1053024 w 6186123"/>
              <a:gd name="connsiteY39" fmla="*/ 2509120 h 4009506"/>
              <a:gd name="connsiteX40" fmla="*/ 2124252 w 6186123"/>
              <a:gd name="connsiteY40" fmla="*/ 2509120 h 4009506"/>
              <a:gd name="connsiteX41" fmla="*/ 3243898 w 6186123"/>
              <a:gd name="connsiteY41" fmla="*/ 2512159 h 4009506"/>
              <a:gd name="connsiteX42" fmla="*/ 3346784 w 6186123"/>
              <a:gd name="connsiteY42" fmla="*/ 2457457 h 4009506"/>
              <a:gd name="connsiteX43" fmla="*/ 3800694 w 6186123"/>
              <a:gd name="connsiteY43" fmla="*/ 2293350 h 4009506"/>
              <a:gd name="connsiteX44" fmla="*/ 4085145 w 6186123"/>
              <a:gd name="connsiteY44" fmla="*/ 2688422 h 4009506"/>
              <a:gd name="connsiteX45" fmla="*/ 3776486 w 6186123"/>
              <a:gd name="connsiteY45" fmla="*/ 3068299 h 4009506"/>
              <a:gd name="connsiteX46" fmla="*/ 3358888 w 6186123"/>
              <a:gd name="connsiteY46" fmla="*/ 2904192 h 4009506"/>
              <a:gd name="connsiteX47" fmla="*/ 3240872 w 6186123"/>
              <a:gd name="connsiteY47" fmla="*/ 2843412 h 4009506"/>
              <a:gd name="connsiteX48" fmla="*/ 1062102 w 6186123"/>
              <a:gd name="connsiteY48" fmla="*/ 2843412 h 4009506"/>
              <a:gd name="connsiteX49" fmla="*/ 196646 w 6186123"/>
              <a:gd name="connsiteY49" fmla="*/ 2417949 h 4009506"/>
              <a:gd name="connsiteX50" fmla="*/ 886590 w 6186123"/>
              <a:gd name="connsiteY50" fmla="*/ 795115 h 4009506"/>
              <a:gd name="connsiteX51" fmla="*/ 1059076 w 6186123"/>
              <a:gd name="connsiteY51" fmla="*/ 785998 h 4009506"/>
              <a:gd name="connsiteX52" fmla="*/ 1134728 w 6186123"/>
              <a:gd name="connsiteY52" fmla="*/ 737373 h 4009506"/>
              <a:gd name="connsiteX53" fmla="*/ 2118200 w 6186123"/>
              <a:gd name="connsiteY53" fmla="*/ 11048 h 4009506"/>
              <a:gd name="connsiteX54" fmla="*/ 2300746 w 6186123"/>
              <a:gd name="connsiteY54" fmla="*/ 8 h 400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6123" h="4009506">
                <a:moveTo>
                  <a:pt x="3730592" y="704234"/>
                </a:moveTo>
                <a:cubicBezTo>
                  <a:pt x="4211053" y="720045"/>
                  <a:pt x="4662293" y="989528"/>
                  <a:pt x="4905742" y="1421442"/>
                </a:cubicBezTo>
                <a:cubicBezTo>
                  <a:pt x="4932981" y="1476119"/>
                  <a:pt x="4969300" y="1497383"/>
                  <a:pt x="5026805" y="1500420"/>
                </a:cubicBezTo>
                <a:cubicBezTo>
                  <a:pt x="5468682" y="1539910"/>
                  <a:pt x="5801603" y="1755582"/>
                  <a:pt x="6025568" y="2138323"/>
                </a:cubicBezTo>
                <a:cubicBezTo>
                  <a:pt x="6400861" y="2782302"/>
                  <a:pt x="6089125" y="3657141"/>
                  <a:pt x="5393018" y="3921415"/>
                </a:cubicBezTo>
                <a:cubicBezTo>
                  <a:pt x="5232610" y="3982167"/>
                  <a:pt x="5066150" y="4009506"/>
                  <a:pt x="4896663" y="4009506"/>
                </a:cubicBezTo>
                <a:cubicBezTo>
                  <a:pt x="4488078" y="4009506"/>
                  <a:pt x="4076466" y="4009506"/>
                  <a:pt x="3667881" y="4009506"/>
                </a:cubicBezTo>
                <a:cubicBezTo>
                  <a:pt x="3256269" y="4009506"/>
                  <a:pt x="2844658" y="4009506"/>
                  <a:pt x="2433046" y="4009506"/>
                </a:cubicBezTo>
                <a:cubicBezTo>
                  <a:pt x="1948797" y="4009506"/>
                  <a:pt x="1543238" y="3730044"/>
                  <a:pt x="1376778" y="3274399"/>
                </a:cubicBezTo>
                <a:cubicBezTo>
                  <a:pt x="1355592" y="3216684"/>
                  <a:pt x="1343486" y="3158969"/>
                  <a:pt x="1328353" y="3098216"/>
                </a:cubicBezTo>
                <a:cubicBezTo>
                  <a:pt x="1319273" y="3064802"/>
                  <a:pt x="1334406" y="3049614"/>
                  <a:pt x="1367698" y="3049614"/>
                </a:cubicBezTo>
                <a:cubicBezTo>
                  <a:pt x="1382831" y="3049614"/>
                  <a:pt x="1394937" y="3049614"/>
                  <a:pt x="1410070" y="3049614"/>
                </a:cubicBezTo>
                <a:cubicBezTo>
                  <a:pt x="1976036" y="3049614"/>
                  <a:pt x="2545028" y="3049614"/>
                  <a:pt x="3110995" y="3046576"/>
                </a:cubicBezTo>
                <a:cubicBezTo>
                  <a:pt x="3165473" y="3046576"/>
                  <a:pt x="3204818" y="3061764"/>
                  <a:pt x="3244163" y="3101253"/>
                </a:cubicBezTo>
                <a:cubicBezTo>
                  <a:pt x="3425756" y="3289587"/>
                  <a:pt x="3698146" y="3341227"/>
                  <a:pt x="3934218" y="3234909"/>
                </a:cubicBezTo>
                <a:cubicBezTo>
                  <a:pt x="4167263" y="3128592"/>
                  <a:pt x="4318590" y="2885581"/>
                  <a:pt x="4297405" y="2627383"/>
                </a:cubicBezTo>
                <a:cubicBezTo>
                  <a:pt x="4276219" y="2369184"/>
                  <a:pt x="4143050" y="2180850"/>
                  <a:pt x="3897899" y="2089721"/>
                </a:cubicBezTo>
                <a:cubicBezTo>
                  <a:pt x="3652748" y="1998592"/>
                  <a:pt x="3425756" y="2050232"/>
                  <a:pt x="3235083" y="2238565"/>
                </a:cubicBezTo>
                <a:cubicBezTo>
                  <a:pt x="3204818" y="2268942"/>
                  <a:pt x="3171526" y="2287168"/>
                  <a:pt x="3126127" y="2287168"/>
                </a:cubicBezTo>
                <a:cubicBezTo>
                  <a:pt x="2617666" y="2284130"/>
                  <a:pt x="2106178" y="2284130"/>
                  <a:pt x="1594690" y="2284130"/>
                </a:cubicBezTo>
                <a:cubicBezTo>
                  <a:pt x="1585610" y="2284130"/>
                  <a:pt x="1576531" y="2284130"/>
                  <a:pt x="1564424" y="2284130"/>
                </a:cubicBezTo>
                <a:cubicBezTo>
                  <a:pt x="1522053" y="2284130"/>
                  <a:pt x="1515999" y="2268942"/>
                  <a:pt x="1543238" y="2235528"/>
                </a:cubicBezTo>
                <a:cubicBezTo>
                  <a:pt x="1631009" y="2120098"/>
                  <a:pt x="1736938" y="2022893"/>
                  <a:pt x="1861027" y="1949990"/>
                </a:cubicBezTo>
                <a:cubicBezTo>
                  <a:pt x="1982089" y="1883162"/>
                  <a:pt x="2109204" y="1831522"/>
                  <a:pt x="2248426" y="1816334"/>
                </a:cubicBezTo>
                <a:cubicBezTo>
                  <a:pt x="2290798" y="1813297"/>
                  <a:pt x="2305931" y="1785958"/>
                  <a:pt x="2318037" y="1746469"/>
                </a:cubicBezTo>
                <a:cubicBezTo>
                  <a:pt x="2484497" y="1202732"/>
                  <a:pt x="2841631" y="859479"/>
                  <a:pt x="3395491" y="734936"/>
                </a:cubicBezTo>
                <a:cubicBezTo>
                  <a:pt x="3507284" y="710446"/>
                  <a:pt x="3619716" y="700585"/>
                  <a:pt x="3730592" y="704234"/>
                </a:cubicBezTo>
                <a:close/>
                <a:moveTo>
                  <a:pt x="2300746" y="8"/>
                </a:moveTo>
                <a:cubicBezTo>
                  <a:pt x="2715707" y="1504"/>
                  <a:pt x="3053634" y="192630"/>
                  <a:pt x="3310471" y="548954"/>
                </a:cubicBezTo>
                <a:cubicBezTo>
                  <a:pt x="3337706" y="588461"/>
                  <a:pt x="3334680" y="603657"/>
                  <a:pt x="3286263" y="615813"/>
                </a:cubicBezTo>
                <a:cubicBezTo>
                  <a:pt x="3222715" y="627969"/>
                  <a:pt x="3159168" y="649242"/>
                  <a:pt x="3098646" y="679632"/>
                </a:cubicBezTo>
                <a:cubicBezTo>
                  <a:pt x="3050229" y="703944"/>
                  <a:pt x="3016943" y="697866"/>
                  <a:pt x="2980630" y="652281"/>
                </a:cubicBezTo>
                <a:cubicBezTo>
                  <a:pt x="2799066" y="436511"/>
                  <a:pt x="2560006" y="321028"/>
                  <a:pt x="2281608" y="321028"/>
                </a:cubicBezTo>
                <a:cubicBezTo>
                  <a:pt x="1966897" y="321028"/>
                  <a:pt x="1712707" y="451706"/>
                  <a:pt x="1522065" y="706983"/>
                </a:cubicBezTo>
                <a:cubicBezTo>
                  <a:pt x="1446413" y="807271"/>
                  <a:pt x="1394970" y="916675"/>
                  <a:pt x="1367735" y="1041275"/>
                </a:cubicBezTo>
                <a:cubicBezTo>
                  <a:pt x="1358657" y="1092938"/>
                  <a:pt x="1331422" y="1108133"/>
                  <a:pt x="1279979" y="1108133"/>
                </a:cubicBezTo>
                <a:cubicBezTo>
                  <a:pt x="1149858" y="1108133"/>
                  <a:pt x="1019737" y="1095977"/>
                  <a:pt x="889616" y="1120289"/>
                </a:cubicBezTo>
                <a:cubicBezTo>
                  <a:pt x="553722" y="1181070"/>
                  <a:pt x="317689" y="1472815"/>
                  <a:pt x="323741" y="1828380"/>
                </a:cubicBezTo>
                <a:cubicBezTo>
                  <a:pt x="326767" y="2165711"/>
                  <a:pt x="574905" y="2448340"/>
                  <a:pt x="910798" y="2500003"/>
                </a:cubicBezTo>
                <a:cubicBezTo>
                  <a:pt x="956189" y="2506081"/>
                  <a:pt x="1004607" y="2509120"/>
                  <a:pt x="1053024" y="2509120"/>
                </a:cubicBezTo>
                <a:cubicBezTo>
                  <a:pt x="1410100" y="2509120"/>
                  <a:pt x="1767176" y="2509120"/>
                  <a:pt x="2124252" y="2509120"/>
                </a:cubicBezTo>
                <a:cubicBezTo>
                  <a:pt x="2499485" y="2509120"/>
                  <a:pt x="2871691" y="2509120"/>
                  <a:pt x="3243898" y="2512159"/>
                </a:cubicBezTo>
                <a:cubicBezTo>
                  <a:pt x="3289289" y="2512159"/>
                  <a:pt x="3319550" y="2500003"/>
                  <a:pt x="3346784" y="2457457"/>
                </a:cubicBezTo>
                <a:cubicBezTo>
                  <a:pt x="3446644" y="2302467"/>
                  <a:pt x="3631235" y="2238647"/>
                  <a:pt x="3800694" y="2293350"/>
                </a:cubicBezTo>
                <a:cubicBezTo>
                  <a:pt x="3973180" y="2348052"/>
                  <a:pt x="4094223" y="2515198"/>
                  <a:pt x="4085145" y="2688422"/>
                </a:cubicBezTo>
                <a:cubicBezTo>
                  <a:pt x="4079093" y="2870763"/>
                  <a:pt x="3955024" y="3022714"/>
                  <a:pt x="3776486" y="3068299"/>
                </a:cubicBezTo>
                <a:cubicBezTo>
                  <a:pt x="3622156" y="3107806"/>
                  <a:pt x="3449670" y="3043987"/>
                  <a:pt x="3358888" y="2904192"/>
                </a:cubicBezTo>
                <a:cubicBezTo>
                  <a:pt x="3328628" y="2855568"/>
                  <a:pt x="3292315" y="2843412"/>
                  <a:pt x="3240872" y="2843412"/>
                </a:cubicBezTo>
                <a:cubicBezTo>
                  <a:pt x="2514615" y="2843412"/>
                  <a:pt x="1788359" y="2846451"/>
                  <a:pt x="1062102" y="2843412"/>
                </a:cubicBezTo>
                <a:cubicBezTo>
                  <a:pt x="705026" y="2843412"/>
                  <a:pt x="408471" y="2709695"/>
                  <a:pt x="196646" y="2417949"/>
                </a:cubicBezTo>
                <a:cubicBezTo>
                  <a:pt x="-260290" y="1797990"/>
                  <a:pt x="124021" y="895402"/>
                  <a:pt x="886590" y="795115"/>
                </a:cubicBezTo>
                <a:cubicBezTo>
                  <a:pt x="944085" y="785998"/>
                  <a:pt x="1001581" y="782959"/>
                  <a:pt x="1059076" y="785998"/>
                </a:cubicBezTo>
                <a:cubicBezTo>
                  <a:pt x="1098415" y="785998"/>
                  <a:pt x="1116571" y="773842"/>
                  <a:pt x="1134728" y="737373"/>
                </a:cubicBezTo>
                <a:cubicBezTo>
                  <a:pt x="1334448" y="324067"/>
                  <a:pt x="1661264" y="68790"/>
                  <a:pt x="2118200" y="11048"/>
                </a:cubicBezTo>
                <a:cubicBezTo>
                  <a:pt x="2180613" y="3451"/>
                  <a:pt x="2241465" y="-205"/>
                  <a:pt x="2300746" y="8"/>
                </a:cubicBezTo>
                <a:close/>
              </a:path>
            </a:pathLst>
          </a:custGeom>
          <a:solidFill>
            <a:sysClr val="window" lastClr="FFFFFF"/>
          </a:solidFill>
          <a:ln>
            <a:solidFill>
              <a:schemeClr val="bg1"/>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03828510-C632-4B2D-9B64-213501D4ABBE}"/>
              </a:ext>
            </a:extLst>
          </p:cNvPr>
          <p:cNvGrpSpPr/>
          <p:nvPr/>
        </p:nvGrpSpPr>
        <p:grpSpPr>
          <a:xfrm>
            <a:off x="10408543" y="4537008"/>
            <a:ext cx="1471863" cy="818713"/>
            <a:chOff x="3501843" y="1762414"/>
            <a:chExt cx="1756927" cy="977407"/>
          </a:xfrm>
        </p:grpSpPr>
        <p:sp>
          <p:nvSpPr>
            <p:cNvPr id="109" name="Rectangle 108">
              <a:extLst>
                <a:ext uri="{FF2B5EF4-FFF2-40B4-BE49-F238E27FC236}">
                  <a16:creationId xmlns:a16="http://schemas.microsoft.com/office/drawing/2014/main" id="{C0A16563-F7B0-4A66-BF5F-B0A82F4991DF}"/>
                </a:ext>
              </a:extLst>
            </p:cNvPr>
            <p:cNvSpPr/>
            <p:nvPr/>
          </p:nvSpPr>
          <p:spPr bwMode="auto">
            <a:xfrm>
              <a:off x="3501843" y="2225414"/>
              <a:ext cx="1756927" cy="514407"/>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Semibold" panose="020B0702040204020203" pitchFamily="34" charset="0"/>
                </a:rPr>
                <a:t>Enterprise DC/Corpnet</a:t>
              </a:r>
            </a:p>
          </p:txBody>
        </p:sp>
        <p:grpSp>
          <p:nvGrpSpPr>
            <p:cNvPr id="110" name="Group 109">
              <a:extLst>
                <a:ext uri="{FF2B5EF4-FFF2-40B4-BE49-F238E27FC236}">
                  <a16:creationId xmlns:a16="http://schemas.microsoft.com/office/drawing/2014/main" id="{108ECB60-79E0-4EBA-A22A-3F3BD03B470D}"/>
                </a:ext>
              </a:extLst>
            </p:cNvPr>
            <p:cNvGrpSpPr/>
            <p:nvPr/>
          </p:nvGrpSpPr>
          <p:grpSpPr>
            <a:xfrm>
              <a:off x="3594729" y="1762414"/>
              <a:ext cx="286049" cy="406202"/>
              <a:chOff x="-434340" y="-1229962"/>
              <a:chExt cx="5835674" cy="8286900"/>
            </a:xfrm>
            <a:solidFill>
              <a:sysClr val="window" lastClr="FFFFFF"/>
            </a:solidFill>
          </p:grpSpPr>
          <p:sp>
            <p:nvSpPr>
              <p:cNvPr id="119" name="Freeform 129">
                <a:extLst>
                  <a:ext uri="{FF2B5EF4-FFF2-40B4-BE49-F238E27FC236}">
                    <a16:creationId xmlns:a16="http://schemas.microsoft.com/office/drawing/2014/main" id="{C70804D0-C7B9-4DA8-B409-00963CE28DC9}"/>
                  </a:ext>
                </a:extLst>
              </p:cNvPr>
              <p:cNvSpPr>
                <a:spLocks noEditPoints="1"/>
              </p:cNvSpPr>
              <p:nvPr/>
            </p:nvSpPr>
            <p:spPr bwMode="auto">
              <a:xfrm>
                <a:off x="-434340" y="-1229962"/>
                <a:ext cx="3741736" cy="7639066"/>
              </a:xfrm>
              <a:custGeom>
                <a:avLst/>
                <a:gdLst>
                  <a:gd name="T0" fmla="*/ 753 w 999"/>
                  <a:gd name="T1" fmla="*/ 2043 h 2043"/>
                  <a:gd name="T2" fmla="*/ 731 w 999"/>
                  <a:gd name="T3" fmla="*/ 2043 h 2043"/>
                  <a:gd name="T4" fmla="*/ 29 w 999"/>
                  <a:gd name="T5" fmla="*/ 2043 h 2043"/>
                  <a:gd name="T6" fmla="*/ 0 w 999"/>
                  <a:gd name="T7" fmla="*/ 2014 h 2043"/>
                  <a:gd name="T8" fmla="*/ 0 w 999"/>
                  <a:gd name="T9" fmla="*/ 115 h 2043"/>
                  <a:gd name="T10" fmla="*/ 114 w 999"/>
                  <a:gd name="T11" fmla="*/ 0 h 2043"/>
                  <a:gd name="T12" fmla="*/ 886 w 999"/>
                  <a:gd name="T13" fmla="*/ 0 h 2043"/>
                  <a:gd name="T14" fmla="*/ 982 w 999"/>
                  <a:gd name="T15" fmla="*/ 46 h 2043"/>
                  <a:gd name="T16" fmla="*/ 998 w 999"/>
                  <a:gd name="T17" fmla="*/ 99 h 2043"/>
                  <a:gd name="T18" fmla="*/ 998 w 999"/>
                  <a:gd name="T19" fmla="*/ 701 h 2043"/>
                  <a:gd name="T20" fmla="*/ 975 w 999"/>
                  <a:gd name="T21" fmla="*/ 727 h 2043"/>
                  <a:gd name="T22" fmla="*/ 739 w 999"/>
                  <a:gd name="T23" fmla="*/ 808 h 2043"/>
                  <a:gd name="T24" fmla="*/ 650 w 999"/>
                  <a:gd name="T25" fmla="*/ 972 h 2043"/>
                  <a:gd name="T26" fmla="*/ 650 w 999"/>
                  <a:gd name="T27" fmla="*/ 1514 h 2043"/>
                  <a:gd name="T28" fmla="*/ 619 w 999"/>
                  <a:gd name="T29" fmla="*/ 1546 h 2043"/>
                  <a:gd name="T30" fmla="*/ 181 w 999"/>
                  <a:gd name="T31" fmla="*/ 1546 h 2043"/>
                  <a:gd name="T32" fmla="*/ 154 w 999"/>
                  <a:gd name="T33" fmla="*/ 1574 h 2043"/>
                  <a:gd name="T34" fmla="*/ 154 w 999"/>
                  <a:gd name="T35" fmla="*/ 1626 h 2043"/>
                  <a:gd name="T36" fmla="*/ 168 w 999"/>
                  <a:gd name="T37" fmla="*/ 1641 h 2043"/>
                  <a:gd name="T38" fmla="*/ 186 w 999"/>
                  <a:gd name="T39" fmla="*/ 1641 h 2043"/>
                  <a:gd name="T40" fmla="*/ 622 w 999"/>
                  <a:gd name="T41" fmla="*/ 1641 h 2043"/>
                  <a:gd name="T42" fmla="*/ 650 w 999"/>
                  <a:gd name="T43" fmla="*/ 1669 h 2043"/>
                  <a:gd name="T44" fmla="*/ 650 w 999"/>
                  <a:gd name="T45" fmla="*/ 1727 h 2043"/>
                  <a:gd name="T46" fmla="*/ 631 w 999"/>
                  <a:gd name="T47" fmla="*/ 1746 h 2043"/>
                  <a:gd name="T48" fmla="*/ 545 w 999"/>
                  <a:gd name="T49" fmla="*/ 1746 h 2043"/>
                  <a:gd name="T50" fmla="*/ 179 w 999"/>
                  <a:gd name="T51" fmla="*/ 1746 h 2043"/>
                  <a:gd name="T52" fmla="*/ 153 w 999"/>
                  <a:gd name="T53" fmla="*/ 1772 h 2043"/>
                  <a:gd name="T54" fmla="*/ 153 w 999"/>
                  <a:gd name="T55" fmla="*/ 1818 h 2043"/>
                  <a:gd name="T56" fmla="*/ 178 w 999"/>
                  <a:gd name="T57" fmla="*/ 1841 h 2043"/>
                  <a:gd name="T58" fmla="*/ 358 w 999"/>
                  <a:gd name="T59" fmla="*/ 1841 h 2043"/>
                  <a:gd name="T60" fmla="*/ 626 w 999"/>
                  <a:gd name="T61" fmla="*/ 1840 h 2043"/>
                  <a:gd name="T62" fmla="*/ 651 w 999"/>
                  <a:gd name="T63" fmla="*/ 1864 h 2043"/>
                  <a:gd name="T64" fmla="*/ 738 w 999"/>
                  <a:gd name="T65" fmla="*/ 2025 h 2043"/>
                  <a:gd name="T66" fmla="*/ 753 w 999"/>
                  <a:gd name="T67" fmla="*/ 2043 h 2043"/>
                  <a:gd name="T68" fmla="*/ 497 w 999"/>
                  <a:gd name="T69" fmla="*/ 398 h 2043"/>
                  <a:gd name="T70" fmla="*/ 821 w 999"/>
                  <a:gd name="T71" fmla="*/ 398 h 2043"/>
                  <a:gd name="T72" fmla="*/ 845 w 999"/>
                  <a:gd name="T73" fmla="*/ 374 h 2043"/>
                  <a:gd name="T74" fmla="*/ 845 w 999"/>
                  <a:gd name="T75" fmla="*/ 330 h 2043"/>
                  <a:gd name="T76" fmla="*/ 817 w 999"/>
                  <a:gd name="T77" fmla="*/ 302 h 2043"/>
                  <a:gd name="T78" fmla="*/ 182 w 999"/>
                  <a:gd name="T79" fmla="*/ 302 h 2043"/>
                  <a:gd name="T80" fmla="*/ 176 w 999"/>
                  <a:gd name="T81" fmla="*/ 302 h 2043"/>
                  <a:gd name="T82" fmla="*/ 153 w 999"/>
                  <a:gd name="T83" fmla="*/ 324 h 2043"/>
                  <a:gd name="T84" fmla="*/ 154 w 999"/>
                  <a:gd name="T85" fmla="*/ 370 h 2043"/>
                  <a:gd name="T86" fmla="*/ 181 w 999"/>
                  <a:gd name="T87" fmla="*/ 398 h 2043"/>
                  <a:gd name="T88" fmla="*/ 497 w 999"/>
                  <a:gd name="T89" fmla="*/ 398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9" h="2043">
                    <a:moveTo>
                      <a:pt x="753" y="2043"/>
                    </a:moveTo>
                    <a:cubicBezTo>
                      <a:pt x="744" y="2043"/>
                      <a:pt x="738" y="2043"/>
                      <a:pt x="731" y="2043"/>
                    </a:cubicBezTo>
                    <a:cubicBezTo>
                      <a:pt x="497" y="2043"/>
                      <a:pt x="263" y="2043"/>
                      <a:pt x="29" y="2043"/>
                    </a:cubicBezTo>
                    <a:cubicBezTo>
                      <a:pt x="0" y="2043"/>
                      <a:pt x="0" y="2043"/>
                      <a:pt x="0" y="2014"/>
                    </a:cubicBezTo>
                    <a:cubicBezTo>
                      <a:pt x="0" y="1381"/>
                      <a:pt x="0" y="748"/>
                      <a:pt x="0" y="115"/>
                    </a:cubicBezTo>
                    <a:cubicBezTo>
                      <a:pt x="0" y="41"/>
                      <a:pt x="41" y="1"/>
                      <a:pt x="114" y="0"/>
                    </a:cubicBezTo>
                    <a:cubicBezTo>
                      <a:pt x="371" y="0"/>
                      <a:pt x="628" y="1"/>
                      <a:pt x="886" y="0"/>
                    </a:cubicBezTo>
                    <a:cubicBezTo>
                      <a:pt x="926" y="0"/>
                      <a:pt x="959" y="12"/>
                      <a:pt x="982" y="46"/>
                    </a:cubicBezTo>
                    <a:cubicBezTo>
                      <a:pt x="993" y="62"/>
                      <a:pt x="998" y="79"/>
                      <a:pt x="998" y="99"/>
                    </a:cubicBezTo>
                    <a:cubicBezTo>
                      <a:pt x="998" y="299"/>
                      <a:pt x="998" y="500"/>
                      <a:pt x="998" y="701"/>
                    </a:cubicBezTo>
                    <a:cubicBezTo>
                      <a:pt x="999" y="719"/>
                      <a:pt x="992" y="725"/>
                      <a:pt x="975" y="727"/>
                    </a:cubicBezTo>
                    <a:cubicBezTo>
                      <a:pt x="892" y="741"/>
                      <a:pt x="810" y="760"/>
                      <a:pt x="739" y="808"/>
                    </a:cubicBezTo>
                    <a:cubicBezTo>
                      <a:pt x="680" y="847"/>
                      <a:pt x="649" y="900"/>
                      <a:pt x="650" y="972"/>
                    </a:cubicBezTo>
                    <a:cubicBezTo>
                      <a:pt x="651" y="1153"/>
                      <a:pt x="650" y="1334"/>
                      <a:pt x="650" y="1514"/>
                    </a:cubicBezTo>
                    <a:cubicBezTo>
                      <a:pt x="650" y="1546"/>
                      <a:pt x="650" y="1546"/>
                      <a:pt x="619" y="1546"/>
                    </a:cubicBezTo>
                    <a:cubicBezTo>
                      <a:pt x="473" y="1546"/>
                      <a:pt x="327" y="1546"/>
                      <a:pt x="181" y="1546"/>
                    </a:cubicBezTo>
                    <a:cubicBezTo>
                      <a:pt x="154" y="1546"/>
                      <a:pt x="154" y="1547"/>
                      <a:pt x="154" y="1574"/>
                    </a:cubicBezTo>
                    <a:cubicBezTo>
                      <a:pt x="154" y="1592"/>
                      <a:pt x="154" y="1609"/>
                      <a:pt x="154" y="1626"/>
                    </a:cubicBezTo>
                    <a:cubicBezTo>
                      <a:pt x="154" y="1636"/>
                      <a:pt x="158" y="1641"/>
                      <a:pt x="168" y="1641"/>
                    </a:cubicBezTo>
                    <a:cubicBezTo>
                      <a:pt x="174" y="1641"/>
                      <a:pt x="180" y="1641"/>
                      <a:pt x="186" y="1641"/>
                    </a:cubicBezTo>
                    <a:cubicBezTo>
                      <a:pt x="332" y="1641"/>
                      <a:pt x="477" y="1641"/>
                      <a:pt x="622" y="1641"/>
                    </a:cubicBezTo>
                    <a:cubicBezTo>
                      <a:pt x="650" y="1641"/>
                      <a:pt x="650" y="1642"/>
                      <a:pt x="650" y="1669"/>
                    </a:cubicBezTo>
                    <a:cubicBezTo>
                      <a:pt x="650" y="1688"/>
                      <a:pt x="650" y="1708"/>
                      <a:pt x="650" y="1727"/>
                    </a:cubicBezTo>
                    <a:cubicBezTo>
                      <a:pt x="651" y="1741"/>
                      <a:pt x="645" y="1746"/>
                      <a:pt x="631" y="1746"/>
                    </a:cubicBezTo>
                    <a:cubicBezTo>
                      <a:pt x="603" y="1746"/>
                      <a:pt x="574" y="1746"/>
                      <a:pt x="545" y="1746"/>
                    </a:cubicBezTo>
                    <a:cubicBezTo>
                      <a:pt x="423" y="1746"/>
                      <a:pt x="301" y="1746"/>
                      <a:pt x="179" y="1746"/>
                    </a:cubicBezTo>
                    <a:cubicBezTo>
                      <a:pt x="159" y="1745"/>
                      <a:pt x="151" y="1751"/>
                      <a:pt x="153" y="1772"/>
                    </a:cubicBezTo>
                    <a:cubicBezTo>
                      <a:pt x="155" y="1787"/>
                      <a:pt x="155" y="1802"/>
                      <a:pt x="153" y="1818"/>
                    </a:cubicBezTo>
                    <a:cubicBezTo>
                      <a:pt x="152" y="1837"/>
                      <a:pt x="160" y="1841"/>
                      <a:pt x="178" y="1841"/>
                    </a:cubicBezTo>
                    <a:cubicBezTo>
                      <a:pt x="238" y="1840"/>
                      <a:pt x="298" y="1841"/>
                      <a:pt x="358" y="1841"/>
                    </a:cubicBezTo>
                    <a:cubicBezTo>
                      <a:pt x="447" y="1841"/>
                      <a:pt x="536" y="1841"/>
                      <a:pt x="626" y="1840"/>
                    </a:cubicBezTo>
                    <a:cubicBezTo>
                      <a:pt x="643" y="1840"/>
                      <a:pt x="650" y="1844"/>
                      <a:pt x="651" y="1864"/>
                    </a:cubicBezTo>
                    <a:cubicBezTo>
                      <a:pt x="653" y="1932"/>
                      <a:pt x="687" y="1983"/>
                      <a:pt x="738" y="2025"/>
                    </a:cubicBezTo>
                    <a:cubicBezTo>
                      <a:pt x="743" y="2030"/>
                      <a:pt x="750" y="2032"/>
                      <a:pt x="753" y="2043"/>
                    </a:cubicBezTo>
                    <a:close/>
                    <a:moveTo>
                      <a:pt x="497" y="398"/>
                    </a:moveTo>
                    <a:cubicBezTo>
                      <a:pt x="605" y="398"/>
                      <a:pt x="713" y="398"/>
                      <a:pt x="821" y="398"/>
                    </a:cubicBezTo>
                    <a:cubicBezTo>
                      <a:pt x="839" y="398"/>
                      <a:pt x="847" y="393"/>
                      <a:pt x="845" y="374"/>
                    </a:cubicBezTo>
                    <a:cubicBezTo>
                      <a:pt x="844" y="360"/>
                      <a:pt x="845" y="345"/>
                      <a:pt x="845" y="330"/>
                    </a:cubicBezTo>
                    <a:cubicBezTo>
                      <a:pt x="845" y="303"/>
                      <a:pt x="845" y="302"/>
                      <a:pt x="817" y="302"/>
                    </a:cubicBezTo>
                    <a:cubicBezTo>
                      <a:pt x="605" y="302"/>
                      <a:pt x="394" y="302"/>
                      <a:pt x="182" y="302"/>
                    </a:cubicBezTo>
                    <a:cubicBezTo>
                      <a:pt x="180" y="302"/>
                      <a:pt x="178" y="303"/>
                      <a:pt x="176" y="302"/>
                    </a:cubicBezTo>
                    <a:cubicBezTo>
                      <a:pt x="160" y="301"/>
                      <a:pt x="152" y="307"/>
                      <a:pt x="153" y="324"/>
                    </a:cubicBezTo>
                    <a:cubicBezTo>
                      <a:pt x="154" y="339"/>
                      <a:pt x="154" y="354"/>
                      <a:pt x="154" y="370"/>
                    </a:cubicBezTo>
                    <a:cubicBezTo>
                      <a:pt x="154" y="398"/>
                      <a:pt x="154" y="398"/>
                      <a:pt x="181" y="398"/>
                    </a:cubicBezTo>
                    <a:cubicBezTo>
                      <a:pt x="286" y="398"/>
                      <a:pt x="392" y="398"/>
                      <a:pt x="497" y="398"/>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0" name="Freeform 130">
                <a:extLst>
                  <a:ext uri="{FF2B5EF4-FFF2-40B4-BE49-F238E27FC236}">
                    <a16:creationId xmlns:a16="http://schemas.microsoft.com/office/drawing/2014/main" id="{B980ED22-A6DF-4AC2-A5F4-8135549CC2DA}"/>
                  </a:ext>
                </a:extLst>
              </p:cNvPr>
              <p:cNvSpPr>
                <a:spLocks/>
              </p:cNvSpPr>
              <p:nvPr/>
            </p:nvSpPr>
            <p:spPr bwMode="auto">
              <a:xfrm>
                <a:off x="2359696" y="2729291"/>
                <a:ext cx="3003557" cy="3719532"/>
              </a:xfrm>
              <a:custGeom>
                <a:avLst/>
                <a:gdLst>
                  <a:gd name="T0" fmla="*/ 800 w 802"/>
                  <a:gd name="T1" fmla="*/ 411 h 995"/>
                  <a:gd name="T2" fmla="*/ 801 w 802"/>
                  <a:gd name="T3" fmla="*/ 780 h 995"/>
                  <a:gd name="T4" fmla="*/ 739 w 802"/>
                  <a:gd name="T5" fmla="*/ 899 h 995"/>
                  <a:gd name="T6" fmla="*/ 562 w 802"/>
                  <a:gd name="T7" fmla="*/ 969 h 995"/>
                  <a:gd name="T8" fmla="*/ 137 w 802"/>
                  <a:gd name="T9" fmla="*/ 939 h 995"/>
                  <a:gd name="T10" fmla="*/ 78 w 802"/>
                  <a:gd name="T11" fmla="*/ 910 h 995"/>
                  <a:gd name="T12" fmla="*/ 1 w 802"/>
                  <a:gd name="T13" fmla="*/ 775 h 995"/>
                  <a:gd name="T14" fmla="*/ 2 w 802"/>
                  <a:gd name="T15" fmla="*/ 31 h 995"/>
                  <a:gd name="T16" fmla="*/ 2 w 802"/>
                  <a:gd name="T17" fmla="*/ 13 h 995"/>
                  <a:gd name="T18" fmla="*/ 15 w 802"/>
                  <a:gd name="T19" fmla="*/ 6 h 995"/>
                  <a:gd name="T20" fmla="*/ 223 w 802"/>
                  <a:gd name="T21" fmla="*/ 80 h 995"/>
                  <a:gd name="T22" fmla="*/ 549 w 802"/>
                  <a:gd name="T23" fmla="*/ 84 h 995"/>
                  <a:gd name="T24" fmla="*/ 728 w 802"/>
                  <a:gd name="T25" fmla="*/ 38 h 995"/>
                  <a:gd name="T26" fmla="*/ 781 w 802"/>
                  <a:gd name="T27" fmla="*/ 10 h 995"/>
                  <a:gd name="T28" fmla="*/ 797 w 802"/>
                  <a:gd name="T29" fmla="*/ 4 h 995"/>
                  <a:gd name="T30" fmla="*/ 800 w 802"/>
                  <a:gd name="T31" fmla="*/ 21 h 995"/>
                  <a:gd name="T32" fmla="*/ 800 w 802"/>
                  <a:gd name="T33" fmla="*/ 259 h 995"/>
                  <a:gd name="T34" fmla="*/ 800 w 802"/>
                  <a:gd name="T35" fmla="*/ 4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2" h="995">
                    <a:moveTo>
                      <a:pt x="800" y="411"/>
                    </a:moveTo>
                    <a:cubicBezTo>
                      <a:pt x="800" y="534"/>
                      <a:pt x="798" y="657"/>
                      <a:pt x="801" y="780"/>
                    </a:cubicBezTo>
                    <a:cubicBezTo>
                      <a:pt x="802" y="833"/>
                      <a:pt x="780" y="870"/>
                      <a:pt x="739" y="899"/>
                    </a:cubicBezTo>
                    <a:cubicBezTo>
                      <a:pt x="686" y="937"/>
                      <a:pt x="626" y="957"/>
                      <a:pt x="562" y="969"/>
                    </a:cubicBezTo>
                    <a:cubicBezTo>
                      <a:pt x="418" y="995"/>
                      <a:pt x="276" y="991"/>
                      <a:pt x="137" y="939"/>
                    </a:cubicBezTo>
                    <a:cubicBezTo>
                      <a:pt x="117" y="931"/>
                      <a:pt x="97" y="921"/>
                      <a:pt x="78" y="910"/>
                    </a:cubicBezTo>
                    <a:cubicBezTo>
                      <a:pt x="28" y="880"/>
                      <a:pt x="0" y="839"/>
                      <a:pt x="1" y="775"/>
                    </a:cubicBezTo>
                    <a:cubicBezTo>
                      <a:pt x="3" y="527"/>
                      <a:pt x="2" y="279"/>
                      <a:pt x="2" y="31"/>
                    </a:cubicBezTo>
                    <a:cubicBezTo>
                      <a:pt x="2" y="25"/>
                      <a:pt x="2" y="19"/>
                      <a:pt x="2" y="13"/>
                    </a:cubicBezTo>
                    <a:cubicBezTo>
                      <a:pt x="2" y="2"/>
                      <a:pt x="6" y="0"/>
                      <a:pt x="15" y="6"/>
                    </a:cubicBezTo>
                    <a:cubicBezTo>
                      <a:pt x="78" y="49"/>
                      <a:pt x="150" y="67"/>
                      <a:pt x="223" y="80"/>
                    </a:cubicBezTo>
                    <a:cubicBezTo>
                      <a:pt x="331" y="98"/>
                      <a:pt x="440" y="99"/>
                      <a:pt x="549" y="84"/>
                    </a:cubicBezTo>
                    <a:cubicBezTo>
                      <a:pt x="611" y="76"/>
                      <a:pt x="671" y="62"/>
                      <a:pt x="728" y="38"/>
                    </a:cubicBezTo>
                    <a:cubicBezTo>
                      <a:pt x="747" y="30"/>
                      <a:pt x="764" y="20"/>
                      <a:pt x="781" y="10"/>
                    </a:cubicBezTo>
                    <a:cubicBezTo>
                      <a:pt x="786" y="7"/>
                      <a:pt x="791" y="0"/>
                      <a:pt x="797" y="4"/>
                    </a:cubicBezTo>
                    <a:cubicBezTo>
                      <a:pt x="802" y="7"/>
                      <a:pt x="800" y="15"/>
                      <a:pt x="800" y="21"/>
                    </a:cubicBezTo>
                    <a:cubicBezTo>
                      <a:pt x="800" y="100"/>
                      <a:pt x="800" y="179"/>
                      <a:pt x="800" y="259"/>
                    </a:cubicBezTo>
                    <a:cubicBezTo>
                      <a:pt x="800" y="309"/>
                      <a:pt x="800" y="360"/>
                      <a:pt x="800" y="411"/>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1" name="Freeform 131">
                <a:extLst>
                  <a:ext uri="{FF2B5EF4-FFF2-40B4-BE49-F238E27FC236}">
                    <a16:creationId xmlns:a16="http://schemas.microsoft.com/office/drawing/2014/main" id="{8C4BC19D-74D2-4B63-8FA9-5558C3E551E5}"/>
                  </a:ext>
                </a:extLst>
              </p:cNvPr>
              <p:cNvSpPr>
                <a:spLocks/>
              </p:cNvSpPr>
              <p:nvPr/>
            </p:nvSpPr>
            <p:spPr bwMode="auto">
              <a:xfrm>
                <a:off x="2337466" y="5961561"/>
                <a:ext cx="3063868" cy="1095377"/>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sp>
          <p:nvSpPr>
            <p:cNvPr id="118" name="Freeform 131">
              <a:extLst>
                <a:ext uri="{FF2B5EF4-FFF2-40B4-BE49-F238E27FC236}">
                  <a16:creationId xmlns:a16="http://schemas.microsoft.com/office/drawing/2014/main" id="{7134EFEB-CACF-4F0E-B350-BAB1E1BEE4A8}"/>
                </a:ext>
              </a:extLst>
            </p:cNvPr>
            <p:cNvSpPr>
              <a:spLocks/>
            </p:cNvSpPr>
            <p:nvPr/>
          </p:nvSpPr>
          <p:spPr bwMode="auto">
            <a:xfrm>
              <a:off x="4878984" y="1954598"/>
              <a:ext cx="150182" cy="53692"/>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2" name="Group 121">
            <a:extLst>
              <a:ext uri="{FF2B5EF4-FFF2-40B4-BE49-F238E27FC236}">
                <a16:creationId xmlns:a16="http://schemas.microsoft.com/office/drawing/2014/main" id="{5EEB6585-D14C-43C6-8323-F39A18CC3662}"/>
              </a:ext>
            </a:extLst>
          </p:cNvPr>
          <p:cNvGrpSpPr/>
          <p:nvPr/>
        </p:nvGrpSpPr>
        <p:grpSpPr>
          <a:xfrm>
            <a:off x="10473344" y="2142716"/>
            <a:ext cx="1292912" cy="870459"/>
            <a:chOff x="821015" y="3776375"/>
            <a:chExt cx="1543318" cy="1059603"/>
          </a:xfrm>
        </p:grpSpPr>
        <p:sp>
          <p:nvSpPr>
            <p:cNvPr id="124" name="Rectangle 123">
              <a:extLst>
                <a:ext uri="{FF2B5EF4-FFF2-40B4-BE49-F238E27FC236}">
                  <a16:creationId xmlns:a16="http://schemas.microsoft.com/office/drawing/2014/main" id="{975DC33C-0720-406C-B153-F590D3601580}"/>
                </a:ext>
              </a:extLst>
            </p:cNvPr>
            <p:cNvSpPr/>
            <p:nvPr/>
          </p:nvSpPr>
          <p:spPr bwMode="auto">
            <a:xfrm>
              <a:off x="821015" y="4650339"/>
              <a:ext cx="1543318" cy="185639"/>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Semibold" panose="020B0702040204020203" pitchFamily="34" charset="0"/>
                </a:rPr>
                <a:t>Consumers</a:t>
              </a:r>
            </a:p>
          </p:txBody>
        </p:sp>
        <p:grpSp>
          <p:nvGrpSpPr>
            <p:cNvPr id="125" name="Group 124">
              <a:extLst>
                <a:ext uri="{FF2B5EF4-FFF2-40B4-BE49-F238E27FC236}">
                  <a16:creationId xmlns:a16="http://schemas.microsoft.com/office/drawing/2014/main" id="{884137E1-11C0-497C-9A00-D9F7C597DACA}"/>
                </a:ext>
              </a:extLst>
            </p:cNvPr>
            <p:cNvGrpSpPr/>
            <p:nvPr/>
          </p:nvGrpSpPr>
          <p:grpSpPr>
            <a:xfrm>
              <a:off x="1248457" y="3776375"/>
              <a:ext cx="642631" cy="707010"/>
              <a:chOff x="2934093" y="2431578"/>
              <a:chExt cx="1709792" cy="1881082"/>
            </a:xfrm>
            <a:solidFill>
              <a:sysClr val="window" lastClr="FFFFFF"/>
            </a:solidFill>
          </p:grpSpPr>
          <p:sp>
            <p:nvSpPr>
              <p:cNvPr id="126" name="Freeform 35">
                <a:extLst>
                  <a:ext uri="{FF2B5EF4-FFF2-40B4-BE49-F238E27FC236}">
                    <a16:creationId xmlns:a16="http://schemas.microsoft.com/office/drawing/2014/main" id="{2888CD41-91F6-408F-A9DC-3047282A1520}"/>
                  </a:ext>
                </a:extLst>
              </p:cNvPr>
              <p:cNvSpPr/>
              <p:nvPr/>
            </p:nvSpPr>
            <p:spPr>
              <a:xfrm>
                <a:off x="2992852" y="3584910"/>
                <a:ext cx="910582" cy="727750"/>
              </a:xfrm>
              <a:custGeom>
                <a:avLst/>
                <a:gdLst>
                  <a:gd name="connsiteX0" fmla="*/ 1599875 w 4094502"/>
                  <a:gd name="connsiteY0" fmla="*/ 2470150 h 3272380"/>
                  <a:gd name="connsiteX1" fmla="*/ 1672900 w 4094502"/>
                  <a:gd name="connsiteY1" fmla="*/ 2555875 h 3272380"/>
                  <a:gd name="connsiteX2" fmla="*/ 1599875 w 4094502"/>
                  <a:gd name="connsiteY2" fmla="*/ 2641600 h 3272380"/>
                  <a:gd name="connsiteX3" fmla="*/ 1526850 w 4094502"/>
                  <a:gd name="connsiteY3" fmla="*/ 2555875 h 3272380"/>
                  <a:gd name="connsiteX4" fmla="*/ 1599875 w 4094502"/>
                  <a:gd name="connsiteY4" fmla="*/ 2470150 h 3272380"/>
                  <a:gd name="connsiteX5" fmla="*/ 464640 w 4094502"/>
                  <a:gd name="connsiteY5" fmla="*/ 303480 h 3272380"/>
                  <a:gd name="connsiteX6" fmla="*/ 3606192 w 4094502"/>
                  <a:gd name="connsiteY6" fmla="*/ 466442 h 3272380"/>
                  <a:gd name="connsiteX7" fmla="*/ 3334588 w 4094502"/>
                  <a:gd name="connsiteY7" fmla="*/ 2747915 h 3272380"/>
                  <a:gd name="connsiteX8" fmla="*/ 274517 w 4094502"/>
                  <a:gd name="connsiteY8" fmla="*/ 2114173 h 3272380"/>
                  <a:gd name="connsiteX9" fmla="*/ 464640 w 4094502"/>
                  <a:gd name="connsiteY9" fmla="*/ 303480 h 3272380"/>
                  <a:gd name="connsiteX10" fmla="*/ 409248 w 4094502"/>
                  <a:gd name="connsiteY10" fmla="*/ 80088 h 3272380"/>
                  <a:gd name="connsiteX11" fmla="*/ 261669 w 4094502"/>
                  <a:gd name="connsiteY11" fmla="*/ 189140 h 3272380"/>
                  <a:gd name="connsiteX12" fmla="*/ 71482 w 4094502"/>
                  <a:gd name="connsiteY12" fmla="*/ 2192886 h 3272380"/>
                  <a:gd name="connsiteX13" fmla="*/ 169802 w 4094502"/>
                  <a:gd name="connsiteY13" fmla="*/ 2380836 h 3272380"/>
                  <a:gd name="connsiteX14" fmla="*/ 3393948 w 4094502"/>
                  <a:gd name="connsiteY14" fmla="*/ 3177816 h 3272380"/>
                  <a:gd name="connsiteX15" fmla="*/ 3638476 w 4094502"/>
                  <a:gd name="connsiteY15" fmla="*/ 3069137 h 3272380"/>
                  <a:gd name="connsiteX16" fmla="*/ 3991683 w 4094502"/>
                  <a:gd name="connsiteY16" fmla="*/ 370272 h 3272380"/>
                  <a:gd name="connsiteX17" fmla="*/ 3855834 w 4094502"/>
                  <a:gd name="connsiteY17" fmla="*/ 171027 h 3272380"/>
                  <a:gd name="connsiteX18" fmla="*/ 468670 w 4094502"/>
                  <a:gd name="connsiteY18" fmla="*/ 80461 h 3272380"/>
                  <a:gd name="connsiteX19" fmla="*/ 409248 w 4094502"/>
                  <a:gd name="connsiteY19" fmla="*/ 80088 h 3272380"/>
                  <a:gd name="connsiteX20" fmla="*/ 387026 w 4094502"/>
                  <a:gd name="connsiteY20" fmla="*/ 0 h 3272380"/>
                  <a:gd name="connsiteX21" fmla="*/ 3949376 w 4094502"/>
                  <a:gd name="connsiteY21" fmla="*/ 95250 h 3272380"/>
                  <a:gd name="connsiteX22" fmla="*/ 4092251 w 4094502"/>
                  <a:gd name="connsiteY22" fmla="*/ 304800 h 3272380"/>
                  <a:gd name="connsiteX23" fmla="*/ 3720776 w 4094502"/>
                  <a:gd name="connsiteY23" fmla="*/ 3143250 h 3272380"/>
                  <a:gd name="connsiteX24" fmla="*/ 3463601 w 4094502"/>
                  <a:gd name="connsiteY24" fmla="*/ 3257550 h 3272380"/>
                  <a:gd name="connsiteX25" fmla="*/ 72701 w 4094502"/>
                  <a:gd name="connsiteY25" fmla="*/ 2419350 h 3272380"/>
                  <a:gd name="connsiteX26" fmla="*/ 6026 w 4094502"/>
                  <a:gd name="connsiteY26" fmla="*/ 2238375 h 3272380"/>
                  <a:gd name="connsiteX27" fmla="*/ 206051 w 4094502"/>
                  <a:gd name="connsiteY27" fmla="*/ 114300 h 3272380"/>
                  <a:gd name="connsiteX28" fmla="*/ 387026 w 4094502"/>
                  <a:gd name="connsiteY28" fmla="*/ 0 h 327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94502" h="3272380">
                    <a:moveTo>
                      <a:pt x="1599875" y="2470150"/>
                    </a:moveTo>
                    <a:cubicBezTo>
                      <a:pt x="1640206" y="2470150"/>
                      <a:pt x="1672900" y="2508530"/>
                      <a:pt x="1672900" y="2555875"/>
                    </a:cubicBezTo>
                    <a:cubicBezTo>
                      <a:pt x="1672900" y="2603220"/>
                      <a:pt x="1640206" y="2641600"/>
                      <a:pt x="1599875" y="2641600"/>
                    </a:cubicBezTo>
                    <a:cubicBezTo>
                      <a:pt x="1559544" y="2641600"/>
                      <a:pt x="1526850" y="2603220"/>
                      <a:pt x="1526850" y="2555875"/>
                    </a:cubicBezTo>
                    <a:cubicBezTo>
                      <a:pt x="1526850" y="2508530"/>
                      <a:pt x="1559544" y="2470150"/>
                      <a:pt x="1599875" y="2470150"/>
                    </a:cubicBezTo>
                    <a:close/>
                    <a:moveTo>
                      <a:pt x="464640" y="303480"/>
                    </a:moveTo>
                    <a:lnTo>
                      <a:pt x="3606192" y="466442"/>
                    </a:lnTo>
                    <a:lnTo>
                      <a:pt x="3334588" y="2747915"/>
                    </a:lnTo>
                    <a:lnTo>
                      <a:pt x="274517" y="2114173"/>
                    </a:lnTo>
                    <a:lnTo>
                      <a:pt x="464640" y="303480"/>
                    </a:lnTo>
                    <a:close/>
                    <a:moveTo>
                      <a:pt x="409248" y="80088"/>
                    </a:moveTo>
                    <a:cubicBezTo>
                      <a:pt x="286405" y="83901"/>
                      <a:pt x="269594" y="120461"/>
                      <a:pt x="261669" y="189140"/>
                    </a:cubicBezTo>
                    <a:lnTo>
                      <a:pt x="71482" y="2192886"/>
                    </a:lnTo>
                    <a:cubicBezTo>
                      <a:pt x="53873" y="2331582"/>
                      <a:pt x="66380" y="2351272"/>
                      <a:pt x="169802" y="2380836"/>
                    </a:cubicBezTo>
                    <a:lnTo>
                      <a:pt x="3393948" y="3177816"/>
                    </a:lnTo>
                    <a:cubicBezTo>
                      <a:pt x="3506739" y="3198948"/>
                      <a:pt x="3605269" y="3248812"/>
                      <a:pt x="3638476" y="3069137"/>
                    </a:cubicBezTo>
                    <a:lnTo>
                      <a:pt x="3991683" y="370272"/>
                    </a:lnTo>
                    <a:cubicBezTo>
                      <a:pt x="4000740" y="294800"/>
                      <a:pt x="4030096" y="179926"/>
                      <a:pt x="3855834" y="171027"/>
                    </a:cubicBezTo>
                    <a:lnTo>
                      <a:pt x="468670" y="80461"/>
                    </a:lnTo>
                    <a:cubicBezTo>
                      <a:pt x="446510" y="79667"/>
                      <a:pt x="426797" y="79543"/>
                      <a:pt x="409248" y="80088"/>
                    </a:cubicBezTo>
                    <a:close/>
                    <a:moveTo>
                      <a:pt x="387026" y="0"/>
                    </a:moveTo>
                    <a:lnTo>
                      <a:pt x="3949376" y="95250"/>
                    </a:lnTo>
                    <a:cubicBezTo>
                      <a:pt x="4085901" y="107950"/>
                      <a:pt x="4101776" y="225425"/>
                      <a:pt x="4092251" y="304800"/>
                    </a:cubicBezTo>
                    <a:lnTo>
                      <a:pt x="3720776" y="3143250"/>
                    </a:lnTo>
                    <a:cubicBezTo>
                      <a:pt x="3685851" y="3298825"/>
                      <a:pt x="3558851" y="3279775"/>
                      <a:pt x="3463601" y="3257550"/>
                    </a:cubicBezTo>
                    <a:lnTo>
                      <a:pt x="72701" y="2419350"/>
                    </a:lnTo>
                    <a:cubicBezTo>
                      <a:pt x="-19374" y="2374900"/>
                      <a:pt x="-324" y="2346325"/>
                      <a:pt x="6026" y="2238375"/>
                    </a:cubicBezTo>
                    <a:lnTo>
                      <a:pt x="206051" y="114300"/>
                    </a:lnTo>
                    <a:cubicBezTo>
                      <a:pt x="215576" y="31750"/>
                      <a:pt x="247326" y="0"/>
                      <a:pt x="387026" y="0"/>
                    </a:cubicBezTo>
                    <a:close/>
                  </a:path>
                </a:pathLst>
              </a:custGeom>
              <a:grpFill/>
              <a:ln w="12700" cap="flat" cmpd="sng" algn="ctr">
                <a:solidFill>
                  <a:schemeClr val="bg1"/>
                </a:solidFill>
                <a:prstDash val="solid"/>
                <a:miter lim="800000"/>
              </a:ln>
              <a:effectLst/>
            </p:spPr>
            <p:txBody>
              <a:bodyPr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7" name="Round Same Side Corner Rectangle 2">
                <a:extLst>
                  <a:ext uri="{FF2B5EF4-FFF2-40B4-BE49-F238E27FC236}">
                    <a16:creationId xmlns:a16="http://schemas.microsoft.com/office/drawing/2014/main" id="{DC99EAF1-B735-4072-9AC3-C79248CAD16B}"/>
                  </a:ext>
                </a:extLst>
              </p:cNvPr>
              <p:cNvSpPr/>
              <p:nvPr/>
            </p:nvSpPr>
            <p:spPr>
              <a:xfrm>
                <a:off x="4091215" y="3387310"/>
                <a:ext cx="456425" cy="925350"/>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grpFill/>
              <a:ln w="12700" cap="flat" cmpd="sng" algn="ctr">
                <a:solidFill>
                  <a:schemeClr val="bg1"/>
                </a:solidFill>
                <a:prstDash val="solid"/>
                <a:miter lim="800000"/>
              </a:ln>
              <a:effectLst/>
            </p:spPr>
            <p:txBody>
              <a:bodyPr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8" name="Oval 20">
                <a:extLst>
                  <a:ext uri="{FF2B5EF4-FFF2-40B4-BE49-F238E27FC236}">
                    <a16:creationId xmlns:a16="http://schemas.microsoft.com/office/drawing/2014/main" id="{05CEB500-6FD4-49D4-9A83-BA8D57DC0D5E}"/>
                  </a:ext>
                </a:extLst>
              </p:cNvPr>
              <p:cNvSpPr/>
              <p:nvPr/>
            </p:nvSpPr>
            <p:spPr bwMode="auto">
              <a:xfrm>
                <a:off x="2934093" y="2431578"/>
                <a:ext cx="762917" cy="850394"/>
              </a:xfrm>
              <a:custGeom>
                <a:avLst/>
                <a:gdLst/>
                <a:ahLst/>
                <a:cxnLst/>
                <a:rect l="l" t="t" r="r" b="b"/>
                <a:pathLst>
                  <a:path w="1371600" h="1528869">
                    <a:moveTo>
                      <a:pt x="176321" y="61931"/>
                    </a:moveTo>
                    <a:cubicBezTo>
                      <a:pt x="138207" y="345243"/>
                      <a:pt x="100093" y="625381"/>
                      <a:pt x="61979" y="908693"/>
                    </a:cubicBezTo>
                    <a:lnTo>
                      <a:pt x="1154853" y="1120942"/>
                    </a:lnTo>
                    <a:cubicBezTo>
                      <a:pt x="1191909" y="816463"/>
                      <a:pt x="1228964" y="502460"/>
                      <a:pt x="1266020" y="197981"/>
                    </a:cubicBezTo>
                    <a:close/>
                    <a:moveTo>
                      <a:pt x="123825" y="0"/>
                    </a:moveTo>
                    <a:lnTo>
                      <a:pt x="1327150" y="152400"/>
                    </a:lnTo>
                    <a:lnTo>
                      <a:pt x="1371600" y="203200"/>
                    </a:lnTo>
                    <a:lnTo>
                      <a:pt x="1266825" y="1133475"/>
                    </a:lnTo>
                    <a:lnTo>
                      <a:pt x="1203325" y="1206500"/>
                    </a:lnTo>
                    <a:lnTo>
                      <a:pt x="1104540" y="1186430"/>
                    </a:lnTo>
                    <a:cubicBezTo>
                      <a:pt x="1143520" y="1218893"/>
                      <a:pt x="1165226" y="1257868"/>
                      <a:pt x="1165226" y="1299422"/>
                    </a:cubicBezTo>
                    <a:cubicBezTo>
                      <a:pt x="1165226" y="1426142"/>
                      <a:pt x="963374" y="1528869"/>
                      <a:pt x="714376" y="1528869"/>
                    </a:cubicBezTo>
                    <a:cubicBezTo>
                      <a:pt x="465378" y="1528869"/>
                      <a:pt x="263526" y="1426142"/>
                      <a:pt x="263526" y="1299422"/>
                    </a:cubicBezTo>
                    <a:cubicBezTo>
                      <a:pt x="263526" y="1195700"/>
                      <a:pt x="398762" y="1108052"/>
                      <a:pt x="584567" y="1080790"/>
                    </a:cubicBezTo>
                    <a:lnTo>
                      <a:pt x="0" y="962025"/>
                    </a:lnTo>
                    <a:close/>
                  </a:path>
                </a:pathLst>
              </a:custGeom>
              <a:grpFill/>
              <a:ln w="6350" cap="flat" cmpd="sng" algn="ctr">
                <a:solidFill>
                  <a:schemeClr val="bg1"/>
                </a:solidFill>
                <a:prstDash val="solid"/>
                <a:miter lim="800000"/>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9" name="Rounded Rectangle 22">
                <a:extLst>
                  <a:ext uri="{FF2B5EF4-FFF2-40B4-BE49-F238E27FC236}">
                    <a16:creationId xmlns:a16="http://schemas.microsoft.com/office/drawing/2014/main" id="{2CBCFD70-D95F-4925-8741-60EA913A7611}"/>
                  </a:ext>
                </a:extLst>
              </p:cNvPr>
              <p:cNvSpPr/>
              <p:nvPr/>
            </p:nvSpPr>
            <p:spPr bwMode="auto">
              <a:xfrm rot="261569">
                <a:off x="3993954" y="2608973"/>
                <a:ext cx="649931" cy="495590"/>
              </a:xfrm>
              <a:custGeom>
                <a:avLst/>
                <a:gdLst/>
                <a:ahLst/>
                <a:cxnLst/>
                <a:rect l="l" t="t" r="r" b="b"/>
                <a:pathLst>
                  <a:path w="721758" h="550359">
                    <a:moveTo>
                      <a:pt x="46095" y="149962"/>
                    </a:moveTo>
                    <a:lnTo>
                      <a:pt x="680155" y="157474"/>
                    </a:lnTo>
                    <a:lnTo>
                      <a:pt x="667756" y="478401"/>
                    </a:lnTo>
                    <a:cubicBezTo>
                      <a:pt x="667756" y="498018"/>
                      <a:pt x="658510" y="512214"/>
                      <a:pt x="637763" y="512214"/>
                    </a:cubicBezTo>
                    <a:lnTo>
                      <a:pt x="71185" y="453145"/>
                    </a:lnTo>
                    <a:cubicBezTo>
                      <a:pt x="50438" y="453145"/>
                      <a:pt x="36516" y="450260"/>
                      <a:pt x="36516" y="430643"/>
                    </a:cubicBezTo>
                    <a:cubicBezTo>
                      <a:pt x="36516" y="332951"/>
                      <a:pt x="43978" y="243842"/>
                      <a:pt x="46095" y="149962"/>
                    </a:cubicBezTo>
                    <a:close/>
                    <a:moveTo>
                      <a:pt x="615927" y="81117"/>
                    </a:moveTo>
                    <a:lnTo>
                      <a:pt x="612337" y="84582"/>
                    </a:lnTo>
                    <a:lnTo>
                      <a:pt x="622270" y="94875"/>
                    </a:lnTo>
                    <a:lnTo>
                      <a:pt x="611977" y="104808"/>
                    </a:lnTo>
                    <a:lnTo>
                      <a:pt x="615442" y="108399"/>
                    </a:lnTo>
                    <a:lnTo>
                      <a:pt x="625735" y="98465"/>
                    </a:lnTo>
                    <a:lnTo>
                      <a:pt x="635669" y="108759"/>
                    </a:lnTo>
                    <a:lnTo>
                      <a:pt x="639260" y="105294"/>
                    </a:lnTo>
                    <a:lnTo>
                      <a:pt x="629325" y="95001"/>
                    </a:lnTo>
                    <a:lnTo>
                      <a:pt x="639620" y="85067"/>
                    </a:lnTo>
                    <a:lnTo>
                      <a:pt x="636154" y="81477"/>
                    </a:lnTo>
                    <a:lnTo>
                      <a:pt x="625860" y="91410"/>
                    </a:lnTo>
                    <a:close/>
                    <a:moveTo>
                      <a:pt x="498754" y="87499"/>
                    </a:moveTo>
                    <a:cubicBezTo>
                      <a:pt x="497914" y="87452"/>
                      <a:pt x="497193" y="88094"/>
                      <a:pt x="497144" y="88935"/>
                    </a:cubicBezTo>
                    <a:lnTo>
                      <a:pt x="496798" y="95020"/>
                    </a:lnTo>
                    <a:cubicBezTo>
                      <a:pt x="496750" y="95861"/>
                      <a:pt x="497395" y="96581"/>
                      <a:pt x="498234" y="96629"/>
                    </a:cubicBezTo>
                    <a:lnTo>
                      <a:pt x="531706" y="98532"/>
                    </a:lnTo>
                    <a:cubicBezTo>
                      <a:pt x="532546" y="98580"/>
                      <a:pt x="533267" y="97938"/>
                      <a:pt x="533315" y="97097"/>
                    </a:cubicBezTo>
                    <a:lnTo>
                      <a:pt x="533661" y="91012"/>
                    </a:lnTo>
                    <a:cubicBezTo>
                      <a:pt x="533710" y="90171"/>
                      <a:pt x="533065" y="89451"/>
                      <a:pt x="532225" y="89403"/>
                    </a:cubicBezTo>
                    <a:close/>
                    <a:moveTo>
                      <a:pt x="555540" y="76694"/>
                    </a:moveTo>
                    <a:lnTo>
                      <a:pt x="582836" y="77548"/>
                    </a:lnTo>
                    <a:lnTo>
                      <a:pt x="581960" y="105576"/>
                    </a:lnTo>
                    <a:lnTo>
                      <a:pt x="554663" y="104722"/>
                    </a:lnTo>
                    <a:close/>
                    <a:moveTo>
                      <a:pt x="551042" y="72285"/>
                    </a:moveTo>
                    <a:lnTo>
                      <a:pt x="549899" y="108843"/>
                    </a:lnTo>
                    <a:lnTo>
                      <a:pt x="586457" y="109986"/>
                    </a:lnTo>
                    <a:lnTo>
                      <a:pt x="587600" y="73428"/>
                    </a:lnTo>
                    <a:close/>
                    <a:moveTo>
                      <a:pt x="72610" y="37237"/>
                    </a:moveTo>
                    <a:lnTo>
                      <a:pt x="660110" y="42646"/>
                    </a:lnTo>
                    <a:cubicBezTo>
                      <a:pt x="680857" y="42646"/>
                      <a:pt x="683176" y="59662"/>
                      <a:pt x="683177" y="79279"/>
                    </a:cubicBezTo>
                    <a:lnTo>
                      <a:pt x="680861" y="139193"/>
                    </a:lnTo>
                    <a:lnTo>
                      <a:pt x="46719" y="131680"/>
                    </a:lnTo>
                    <a:cubicBezTo>
                      <a:pt x="48551" y="110451"/>
                      <a:pt x="48929" y="88903"/>
                      <a:pt x="48930" y="66920"/>
                    </a:cubicBezTo>
                    <a:cubicBezTo>
                      <a:pt x="48929" y="47303"/>
                      <a:pt x="51863" y="37237"/>
                      <a:pt x="72610" y="37237"/>
                    </a:cubicBezTo>
                    <a:close/>
                    <a:moveTo>
                      <a:pt x="70463" y="22909"/>
                    </a:moveTo>
                    <a:cubicBezTo>
                      <a:pt x="48613" y="22909"/>
                      <a:pt x="32190" y="25740"/>
                      <a:pt x="32190" y="47029"/>
                    </a:cubicBezTo>
                    <a:cubicBezTo>
                      <a:pt x="32190" y="183768"/>
                      <a:pt x="21301" y="298430"/>
                      <a:pt x="21301" y="435169"/>
                    </a:cubicBezTo>
                    <a:cubicBezTo>
                      <a:pt x="21299" y="456458"/>
                      <a:pt x="34034" y="467517"/>
                      <a:pt x="55887" y="467517"/>
                    </a:cubicBezTo>
                    <a:lnTo>
                      <a:pt x="639745" y="527450"/>
                    </a:lnTo>
                    <a:cubicBezTo>
                      <a:pt x="661596" y="527450"/>
                      <a:pt x="680825" y="513067"/>
                      <a:pt x="680825" y="491779"/>
                    </a:cubicBezTo>
                    <a:lnTo>
                      <a:pt x="700458" y="61787"/>
                    </a:lnTo>
                    <a:cubicBezTo>
                      <a:pt x="700460" y="40499"/>
                      <a:pt x="690008" y="22683"/>
                      <a:pt x="668157" y="22683"/>
                    </a:cubicBezTo>
                    <a:close/>
                    <a:moveTo>
                      <a:pt x="52249" y="0"/>
                    </a:moveTo>
                    <a:lnTo>
                      <a:pt x="677336" y="543"/>
                    </a:lnTo>
                    <a:cubicBezTo>
                      <a:pt x="700558" y="543"/>
                      <a:pt x="721758" y="19187"/>
                      <a:pt x="721758" y="42409"/>
                    </a:cubicBezTo>
                    <a:lnTo>
                      <a:pt x="703487" y="500826"/>
                    </a:lnTo>
                    <a:cubicBezTo>
                      <a:pt x="703485" y="524048"/>
                      <a:pt x="680457" y="550359"/>
                      <a:pt x="657235" y="550359"/>
                    </a:cubicBezTo>
                    <a:lnTo>
                      <a:pt x="36757" y="484984"/>
                    </a:lnTo>
                    <a:cubicBezTo>
                      <a:pt x="13535" y="484984"/>
                      <a:pt x="2" y="472920"/>
                      <a:pt x="0" y="449698"/>
                    </a:cubicBezTo>
                    <a:cubicBezTo>
                      <a:pt x="0" y="300541"/>
                      <a:pt x="10202" y="191204"/>
                      <a:pt x="10202" y="42047"/>
                    </a:cubicBezTo>
                    <a:cubicBezTo>
                      <a:pt x="10202" y="18825"/>
                      <a:pt x="29027" y="0"/>
                      <a:pt x="52249" y="0"/>
                    </a:cubicBezTo>
                    <a:close/>
                  </a:path>
                </a:pathLst>
              </a:custGeom>
              <a:grpFill/>
              <a:ln w="6350" cap="flat" cmpd="sng" algn="ctr">
                <a:solidFill>
                  <a:schemeClr val="bg1"/>
                </a:solidFill>
                <a:prstDash val="solid"/>
                <a:miter lim="800000"/>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sp>
        <p:nvSpPr>
          <p:cNvPr id="158" name="Rectangle: Rounded Corners 157">
            <a:extLst>
              <a:ext uri="{FF2B5EF4-FFF2-40B4-BE49-F238E27FC236}">
                <a16:creationId xmlns:a16="http://schemas.microsoft.com/office/drawing/2014/main" id="{8D20B9A8-C640-4E18-B48F-5DB6773D5F78}"/>
              </a:ext>
            </a:extLst>
          </p:cNvPr>
          <p:cNvSpPr/>
          <p:nvPr/>
        </p:nvSpPr>
        <p:spPr bwMode="auto">
          <a:xfrm>
            <a:off x="2963436" y="2420027"/>
            <a:ext cx="1202633" cy="507632"/>
          </a:xfrm>
          <a:prstGeom prst="roundRect">
            <a:avLst/>
          </a:prstGeom>
          <a:solidFill>
            <a:schemeClr val="bg2">
              <a:lumMod val="20000"/>
              <a:lumOff val="80000"/>
            </a:schemeClr>
          </a:soli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Network</a:t>
            </a:r>
          </a:p>
        </p:txBody>
      </p:sp>
      <p:sp>
        <p:nvSpPr>
          <p:cNvPr id="159" name="Freeform 47">
            <a:extLst>
              <a:ext uri="{FF2B5EF4-FFF2-40B4-BE49-F238E27FC236}">
                <a16:creationId xmlns:a16="http://schemas.microsoft.com/office/drawing/2014/main" id="{54EA1CAA-A900-4C44-ADCD-C8E187BE8866}"/>
              </a:ext>
            </a:extLst>
          </p:cNvPr>
          <p:cNvSpPr/>
          <p:nvPr/>
        </p:nvSpPr>
        <p:spPr>
          <a:xfrm>
            <a:off x="3719873" y="3257098"/>
            <a:ext cx="1913300" cy="1158493"/>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1">
              <a:lumMod val="10000"/>
              <a:lumOff val="90000"/>
            </a:schemeClr>
          </a:solidFill>
          <a:ln w="19050" cap="flat" cmpd="sng" algn="ctr">
            <a:solidFill>
              <a:schemeClr val="accent5"/>
            </a:solidFill>
            <a:prstDash val="solid"/>
            <a:miter lim="800000"/>
          </a:ln>
          <a:effectLst/>
        </p:spPr>
        <p:txBody>
          <a:bodyPr wrap="square" tIns="548562"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5B9BD5"/>
                </a:solidFill>
                <a:effectLst/>
                <a:uLnTx/>
                <a:uFillTx/>
                <a:latin typeface="Segoe UI Semibold" panose="020B0702040204020203" pitchFamily="34" charset="0"/>
                <a:ea typeface="+mn-ea"/>
                <a:cs typeface="Segoe UI Semibold" panose="020B0702040204020203" pitchFamily="34" charset="0"/>
              </a:rPr>
              <a:t>Microsoft</a:t>
            </a:r>
            <a:br>
              <a:rPr kumimoji="0" lang="en-US" altLang="en-US" sz="1400" b="0" i="0" u="none" strike="noStrike" kern="1200" cap="none" spc="0" normalizeH="0" baseline="0" noProof="0" dirty="0">
                <a:ln>
                  <a:noFill/>
                </a:ln>
                <a:solidFill>
                  <a:srgbClr val="5B9BD5"/>
                </a:solidFill>
                <a:effectLst/>
                <a:uLnTx/>
                <a:uFillTx/>
                <a:latin typeface="Segoe UI Semibold" panose="020B0702040204020203" pitchFamily="34" charset="0"/>
                <a:ea typeface="+mn-ea"/>
                <a:cs typeface="Segoe UI Semibold" panose="020B0702040204020203" pitchFamily="34" charset="0"/>
              </a:rPr>
            </a:br>
            <a:r>
              <a:rPr kumimoji="0" lang="en-US" altLang="en-US" sz="1400" b="0" i="0" u="none" strike="noStrike" kern="1200" cap="none" spc="0" normalizeH="0" baseline="0" noProof="0" dirty="0">
                <a:ln>
                  <a:noFill/>
                </a:ln>
                <a:solidFill>
                  <a:srgbClr val="5B9BD5"/>
                </a:solidFill>
                <a:effectLst/>
                <a:uLnTx/>
                <a:uFillTx/>
                <a:latin typeface="Segoe UI Semibold" panose="020B0702040204020203" pitchFamily="34" charset="0"/>
                <a:ea typeface="+mn-ea"/>
                <a:cs typeface="Segoe UI Semibold" panose="020B0702040204020203" pitchFamily="34" charset="0"/>
              </a:rPr>
              <a:t>Wide Area Network</a:t>
            </a:r>
          </a:p>
          <a:p>
            <a:pPr marL="0" marR="0" lvl="0" indent="0" algn="ctr" defTabSz="914225"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64" name="Rectangle: Rounded Corners 163">
            <a:extLst>
              <a:ext uri="{FF2B5EF4-FFF2-40B4-BE49-F238E27FC236}">
                <a16:creationId xmlns:a16="http://schemas.microsoft.com/office/drawing/2014/main" id="{906943F5-6D61-4186-A299-0CEAC7AE7A5A}"/>
              </a:ext>
            </a:extLst>
          </p:cNvPr>
          <p:cNvSpPr/>
          <p:nvPr/>
        </p:nvSpPr>
        <p:spPr bwMode="auto">
          <a:xfrm>
            <a:off x="5537765" y="3637434"/>
            <a:ext cx="1130188" cy="358570"/>
          </a:xfrm>
          <a:prstGeom prst="roundRect">
            <a:avLst/>
          </a:prstGeom>
          <a:solidFill>
            <a:schemeClr val="bg2">
              <a:lumMod val="20000"/>
              <a:lumOff val="80000"/>
            </a:schemeClr>
          </a:solidFill>
          <a:ln w="19050" cap="flat" cmpd="sng" algn="ctr">
            <a:solidFill>
              <a:schemeClr val="accent3"/>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Edge</a:t>
            </a:r>
          </a:p>
        </p:txBody>
      </p:sp>
      <p:sp>
        <p:nvSpPr>
          <p:cNvPr id="165" name="Rectangle: Rounded Corners 164">
            <a:extLst>
              <a:ext uri="{FF2B5EF4-FFF2-40B4-BE49-F238E27FC236}">
                <a16:creationId xmlns:a16="http://schemas.microsoft.com/office/drawing/2014/main" id="{1390AB95-B275-485F-A275-5423FCE90EF0}"/>
              </a:ext>
            </a:extLst>
          </p:cNvPr>
          <p:cNvSpPr/>
          <p:nvPr/>
        </p:nvSpPr>
        <p:spPr bwMode="auto">
          <a:xfrm>
            <a:off x="5501542" y="4390551"/>
            <a:ext cx="1202633" cy="358570"/>
          </a:xfrm>
          <a:prstGeom prst="roundRect">
            <a:avLst/>
          </a:prstGeom>
          <a:solidFill>
            <a:schemeClr val="bg2">
              <a:lumMod val="20000"/>
              <a:lumOff val="80000"/>
            </a:schemeClr>
          </a:solidFill>
          <a:ln w="19050" cap="flat" cmpd="sng" algn="ctr">
            <a:solidFill>
              <a:schemeClr val="accent3"/>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ExpressRoute</a:t>
            </a:r>
          </a:p>
        </p:txBody>
      </p:sp>
      <p:cxnSp>
        <p:nvCxnSpPr>
          <p:cNvPr id="166" name="Straight Connector 165">
            <a:extLst>
              <a:ext uri="{FF2B5EF4-FFF2-40B4-BE49-F238E27FC236}">
                <a16:creationId xmlns:a16="http://schemas.microsoft.com/office/drawing/2014/main" id="{7742A51B-198C-48A4-AE25-9EBA2762AB03}"/>
              </a:ext>
            </a:extLst>
          </p:cNvPr>
          <p:cNvCxnSpPr>
            <a:cxnSpLocks/>
            <a:stCxn id="164" idx="2"/>
            <a:endCxn id="165" idx="0"/>
          </p:cNvCxnSpPr>
          <p:nvPr/>
        </p:nvCxnSpPr>
        <p:spPr>
          <a:xfrm flipH="1">
            <a:off x="6102859" y="3996004"/>
            <a:ext cx="1" cy="394548"/>
          </a:xfrm>
          <a:prstGeom prst="line">
            <a:avLst/>
          </a:prstGeom>
          <a:noFill/>
          <a:ln w="19050" cap="flat" cmpd="sng" algn="ctr">
            <a:solidFill>
              <a:schemeClr val="tx1"/>
            </a:solidFill>
            <a:prstDash val="sysDot"/>
            <a:miter lim="800000"/>
          </a:ln>
          <a:effectLst/>
        </p:spPr>
      </p:cxnSp>
      <p:sp>
        <p:nvSpPr>
          <p:cNvPr id="170" name="Rectangle: Rounded Corners 169">
            <a:extLst>
              <a:ext uri="{FF2B5EF4-FFF2-40B4-BE49-F238E27FC236}">
                <a16:creationId xmlns:a16="http://schemas.microsoft.com/office/drawing/2014/main" id="{0B4018E9-6117-4722-B444-2DB885402513}"/>
              </a:ext>
            </a:extLst>
          </p:cNvPr>
          <p:cNvSpPr/>
          <p:nvPr/>
        </p:nvSpPr>
        <p:spPr bwMode="auto">
          <a:xfrm>
            <a:off x="5501542" y="2902195"/>
            <a:ext cx="1202633" cy="358570"/>
          </a:xfrm>
          <a:prstGeom prst="roundRect">
            <a:avLst/>
          </a:prstGeom>
          <a:solidFill>
            <a:schemeClr val="bg2">
              <a:lumMod val="20000"/>
              <a:lumOff val="80000"/>
            </a:schemeClr>
          </a:solidFill>
          <a:ln w="19050" cap="flat" cmpd="sng" algn="ctr">
            <a:solidFill>
              <a:schemeClr val="bg1">
                <a:lumMod val="65000"/>
              </a:schemeClr>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CDN</a:t>
            </a:r>
          </a:p>
        </p:txBody>
      </p:sp>
      <p:cxnSp>
        <p:nvCxnSpPr>
          <p:cNvPr id="171" name="Straight Connector 170">
            <a:extLst>
              <a:ext uri="{FF2B5EF4-FFF2-40B4-BE49-F238E27FC236}">
                <a16:creationId xmlns:a16="http://schemas.microsoft.com/office/drawing/2014/main" id="{22DE7511-4845-42A3-B0F3-3B608F4D918D}"/>
              </a:ext>
            </a:extLst>
          </p:cNvPr>
          <p:cNvCxnSpPr>
            <a:cxnSpLocks/>
            <a:stCxn id="170" idx="2"/>
            <a:endCxn id="164" idx="0"/>
          </p:cNvCxnSpPr>
          <p:nvPr/>
        </p:nvCxnSpPr>
        <p:spPr>
          <a:xfrm>
            <a:off x="6102859" y="3260765"/>
            <a:ext cx="1" cy="376669"/>
          </a:xfrm>
          <a:prstGeom prst="line">
            <a:avLst/>
          </a:prstGeom>
          <a:noFill/>
          <a:ln w="19050" cap="flat" cmpd="sng" algn="ctr">
            <a:solidFill>
              <a:schemeClr val="tx1"/>
            </a:solidFill>
            <a:prstDash val="sysDot"/>
            <a:miter lim="800000"/>
          </a:ln>
          <a:effectLst/>
        </p:spPr>
      </p:cxnSp>
      <p:grpSp>
        <p:nvGrpSpPr>
          <p:cNvPr id="172" name="Group 171">
            <a:extLst>
              <a:ext uri="{FF2B5EF4-FFF2-40B4-BE49-F238E27FC236}">
                <a16:creationId xmlns:a16="http://schemas.microsoft.com/office/drawing/2014/main" id="{E20E5D7E-1212-4938-8044-D0C576A7BE04}"/>
              </a:ext>
            </a:extLst>
          </p:cNvPr>
          <p:cNvGrpSpPr/>
          <p:nvPr/>
        </p:nvGrpSpPr>
        <p:grpSpPr>
          <a:xfrm>
            <a:off x="10336644" y="3267115"/>
            <a:ext cx="1470020" cy="860607"/>
            <a:chOff x="7693870" y="616814"/>
            <a:chExt cx="1354660" cy="860729"/>
          </a:xfrm>
        </p:grpSpPr>
        <p:sp>
          <p:nvSpPr>
            <p:cNvPr id="174" name="Rectangle 173">
              <a:extLst>
                <a:ext uri="{FF2B5EF4-FFF2-40B4-BE49-F238E27FC236}">
                  <a16:creationId xmlns:a16="http://schemas.microsoft.com/office/drawing/2014/main" id="{EDCD7361-11CC-4709-A334-9DB7F02619A7}"/>
                </a:ext>
              </a:extLst>
            </p:cNvPr>
            <p:cNvSpPr/>
            <p:nvPr/>
          </p:nvSpPr>
          <p:spPr bwMode="auto">
            <a:xfrm>
              <a:off x="7693870" y="1274377"/>
              <a:ext cx="1354660" cy="203166"/>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Semibold" panose="020B0702040204020203" pitchFamily="34" charset="0"/>
                </a:rPr>
                <a:t>Enterprise, SMB, mobile</a:t>
              </a:r>
            </a:p>
          </p:txBody>
        </p:sp>
        <p:pic>
          <p:nvPicPr>
            <p:cNvPr id="175" name="Picture 6" descr="\\MAGNUM\Projects\Microsoft\Cloud Power FY12\Design\ICONS_PNG\Flexible_Workspace.png">
              <a:extLst>
                <a:ext uri="{FF2B5EF4-FFF2-40B4-BE49-F238E27FC236}">
                  <a16:creationId xmlns:a16="http://schemas.microsoft.com/office/drawing/2014/main" id="{7A4E38DE-986C-47BC-AF41-B10E0335076C}"/>
                </a:ext>
              </a:extLst>
            </p:cNvPr>
            <p:cNvPicPr>
              <a:picLocks noChangeAspect="1" noChangeArrowheads="1"/>
            </p:cNvPicPr>
            <p:nvPr/>
          </p:nvPicPr>
          <p:blipFill>
            <a:blip r:embed="rId3" cstate="print">
              <a:biLevel thresh="75000"/>
            </a:blip>
            <a:srcRect/>
            <a:stretch>
              <a:fillRect/>
            </a:stretch>
          </p:blipFill>
          <p:spPr bwMode="auto">
            <a:xfrm>
              <a:off x="8111596" y="616814"/>
              <a:ext cx="559070" cy="559070"/>
            </a:xfrm>
            <a:prstGeom prst="rect">
              <a:avLst/>
            </a:prstGeom>
            <a:noFill/>
          </p:spPr>
        </p:pic>
      </p:grpSp>
      <p:cxnSp>
        <p:nvCxnSpPr>
          <p:cNvPr id="185" name="Straight Connector 184">
            <a:extLst>
              <a:ext uri="{FF2B5EF4-FFF2-40B4-BE49-F238E27FC236}">
                <a16:creationId xmlns:a16="http://schemas.microsoft.com/office/drawing/2014/main" id="{6CE2BF67-1380-4CBB-84A0-3C95932902FE}"/>
              </a:ext>
            </a:extLst>
          </p:cNvPr>
          <p:cNvCxnSpPr>
            <a:cxnSpLocks/>
            <a:stCxn id="2" idx="1"/>
          </p:cNvCxnSpPr>
          <p:nvPr/>
        </p:nvCxnSpPr>
        <p:spPr>
          <a:xfrm flipH="1">
            <a:off x="9416159" y="2578532"/>
            <a:ext cx="855873" cy="0"/>
          </a:xfrm>
          <a:prstGeom prst="line">
            <a:avLst/>
          </a:prstGeom>
          <a:noFill/>
          <a:ln w="19050" cap="flat" cmpd="sng" algn="ctr">
            <a:solidFill>
              <a:schemeClr val="tx1"/>
            </a:solidFill>
            <a:prstDash val="sysDot"/>
            <a:miter lim="800000"/>
          </a:ln>
          <a:effectLst/>
        </p:spPr>
      </p:cxnSp>
      <p:cxnSp>
        <p:nvCxnSpPr>
          <p:cNvPr id="186" name="Straight Connector 185">
            <a:extLst>
              <a:ext uri="{FF2B5EF4-FFF2-40B4-BE49-F238E27FC236}">
                <a16:creationId xmlns:a16="http://schemas.microsoft.com/office/drawing/2014/main" id="{FAF6057C-B540-4468-ACCF-FAFE82FB035C}"/>
              </a:ext>
            </a:extLst>
          </p:cNvPr>
          <p:cNvCxnSpPr>
            <a:cxnSpLocks/>
          </p:cNvCxnSpPr>
          <p:nvPr/>
        </p:nvCxnSpPr>
        <p:spPr>
          <a:xfrm flipH="1">
            <a:off x="9297891" y="3694048"/>
            <a:ext cx="974141" cy="0"/>
          </a:xfrm>
          <a:prstGeom prst="line">
            <a:avLst/>
          </a:prstGeom>
          <a:noFill/>
          <a:ln w="19050" cap="flat" cmpd="sng" algn="ctr">
            <a:solidFill>
              <a:schemeClr val="tx1"/>
            </a:solidFill>
            <a:prstDash val="sysDot"/>
            <a:miter lim="800000"/>
          </a:ln>
          <a:effectLst/>
        </p:spPr>
      </p:cxnSp>
      <p:cxnSp>
        <p:nvCxnSpPr>
          <p:cNvPr id="187" name="Straight Connector 186">
            <a:extLst>
              <a:ext uri="{FF2B5EF4-FFF2-40B4-BE49-F238E27FC236}">
                <a16:creationId xmlns:a16="http://schemas.microsoft.com/office/drawing/2014/main" id="{D29EE849-9AFE-41F4-B698-DF54CBF59AA1}"/>
              </a:ext>
            </a:extLst>
          </p:cNvPr>
          <p:cNvCxnSpPr>
            <a:cxnSpLocks/>
            <a:stCxn id="211" idx="1"/>
          </p:cNvCxnSpPr>
          <p:nvPr/>
        </p:nvCxnSpPr>
        <p:spPr>
          <a:xfrm flipH="1" flipV="1">
            <a:off x="9313403" y="4886981"/>
            <a:ext cx="958629" cy="11403"/>
          </a:xfrm>
          <a:prstGeom prst="line">
            <a:avLst/>
          </a:prstGeom>
          <a:noFill/>
          <a:ln w="19050" cap="flat" cmpd="sng" algn="ctr">
            <a:solidFill>
              <a:schemeClr val="tx1"/>
            </a:solidFill>
            <a:prstDash val="sysDot"/>
            <a:miter lim="800000"/>
          </a:ln>
          <a:effectLst/>
        </p:spPr>
      </p:cxnSp>
      <p:cxnSp>
        <p:nvCxnSpPr>
          <p:cNvPr id="188" name="Straight Connector 187">
            <a:extLst>
              <a:ext uri="{FF2B5EF4-FFF2-40B4-BE49-F238E27FC236}">
                <a16:creationId xmlns:a16="http://schemas.microsoft.com/office/drawing/2014/main" id="{FD9231E0-DA25-420A-9175-04FCDC955926}"/>
              </a:ext>
            </a:extLst>
          </p:cNvPr>
          <p:cNvCxnSpPr>
            <a:cxnSpLocks/>
            <a:endCxn id="164" idx="3"/>
          </p:cNvCxnSpPr>
          <p:nvPr/>
        </p:nvCxnSpPr>
        <p:spPr>
          <a:xfrm flipH="1">
            <a:off x="6667954" y="2658226"/>
            <a:ext cx="1806758" cy="1158493"/>
          </a:xfrm>
          <a:prstGeom prst="line">
            <a:avLst/>
          </a:prstGeom>
          <a:noFill/>
          <a:ln w="19050" cap="flat" cmpd="sng" algn="ctr">
            <a:solidFill>
              <a:schemeClr val="tx1"/>
            </a:solidFill>
            <a:prstDash val="sysDot"/>
            <a:miter lim="800000"/>
          </a:ln>
          <a:effectLst/>
        </p:spPr>
      </p:cxnSp>
      <p:cxnSp>
        <p:nvCxnSpPr>
          <p:cNvPr id="189" name="Straight Connector 188">
            <a:extLst>
              <a:ext uri="{FF2B5EF4-FFF2-40B4-BE49-F238E27FC236}">
                <a16:creationId xmlns:a16="http://schemas.microsoft.com/office/drawing/2014/main" id="{52F8BF74-F348-4529-9290-F8730F979053}"/>
              </a:ext>
            </a:extLst>
          </p:cNvPr>
          <p:cNvCxnSpPr>
            <a:cxnSpLocks/>
            <a:endCxn id="164" idx="3"/>
          </p:cNvCxnSpPr>
          <p:nvPr/>
        </p:nvCxnSpPr>
        <p:spPr>
          <a:xfrm flipH="1">
            <a:off x="6667954" y="3738066"/>
            <a:ext cx="1555400" cy="78653"/>
          </a:xfrm>
          <a:prstGeom prst="line">
            <a:avLst/>
          </a:prstGeom>
          <a:noFill/>
          <a:ln w="19050" cap="flat" cmpd="sng" algn="ctr">
            <a:solidFill>
              <a:schemeClr val="tx1"/>
            </a:solidFill>
            <a:prstDash val="sysDot"/>
            <a:miter lim="800000"/>
          </a:ln>
          <a:effectLst/>
        </p:spPr>
      </p:cxnSp>
      <p:cxnSp>
        <p:nvCxnSpPr>
          <p:cNvPr id="190" name="Straight Connector 189">
            <a:extLst>
              <a:ext uri="{FF2B5EF4-FFF2-40B4-BE49-F238E27FC236}">
                <a16:creationId xmlns:a16="http://schemas.microsoft.com/office/drawing/2014/main" id="{F64BC1DD-3B2F-4486-804A-1E828F470943}"/>
              </a:ext>
            </a:extLst>
          </p:cNvPr>
          <p:cNvCxnSpPr>
            <a:cxnSpLocks/>
            <a:endCxn id="164" idx="3"/>
          </p:cNvCxnSpPr>
          <p:nvPr/>
        </p:nvCxnSpPr>
        <p:spPr>
          <a:xfrm flipH="1" flipV="1">
            <a:off x="6667954" y="3816719"/>
            <a:ext cx="1506467" cy="966872"/>
          </a:xfrm>
          <a:prstGeom prst="line">
            <a:avLst/>
          </a:prstGeom>
          <a:noFill/>
          <a:ln w="19050" cap="flat" cmpd="sng" algn="ctr">
            <a:solidFill>
              <a:schemeClr val="tx1"/>
            </a:solidFill>
            <a:prstDash val="sysDot"/>
            <a:miter lim="800000"/>
          </a:ln>
          <a:effectLst/>
        </p:spPr>
      </p:cxnSp>
      <p:cxnSp>
        <p:nvCxnSpPr>
          <p:cNvPr id="191" name="Straight Connector 190">
            <a:extLst>
              <a:ext uri="{FF2B5EF4-FFF2-40B4-BE49-F238E27FC236}">
                <a16:creationId xmlns:a16="http://schemas.microsoft.com/office/drawing/2014/main" id="{7EDCAAC7-1D12-40C4-870E-0DCBE224B2D8}"/>
              </a:ext>
            </a:extLst>
          </p:cNvPr>
          <p:cNvCxnSpPr>
            <a:cxnSpLocks/>
            <a:endCxn id="165" idx="3"/>
          </p:cNvCxnSpPr>
          <p:nvPr/>
        </p:nvCxnSpPr>
        <p:spPr>
          <a:xfrm flipH="1" flipV="1">
            <a:off x="6704175" y="4569836"/>
            <a:ext cx="1448984" cy="243380"/>
          </a:xfrm>
          <a:prstGeom prst="line">
            <a:avLst/>
          </a:prstGeom>
          <a:noFill/>
          <a:ln w="19050" cap="flat" cmpd="sng" algn="ctr">
            <a:solidFill>
              <a:schemeClr val="tx1"/>
            </a:solidFill>
            <a:prstDash val="sysDot"/>
            <a:miter lim="800000"/>
          </a:ln>
          <a:effectLst/>
        </p:spPr>
      </p:cxnSp>
      <p:sp>
        <p:nvSpPr>
          <p:cNvPr id="3" name="TextBox 2">
            <a:extLst>
              <a:ext uri="{FF2B5EF4-FFF2-40B4-BE49-F238E27FC236}">
                <a16:creationId xmlns:a16="http://schemas.microsoft.com/office/drawing/2014/main" id="{4ABC9F4D-734B-DE42-BA79-7D4740FA0462}"/>
              </a:ext>
            </a:extLst>
          </p:cNvPr>
          <p:cNvSpPr txBox="1"/>
          <p:nvPr/>
        </p:nvSpPr>
        <p:spPr>
          <a:xfrm>
            <a:off x="922421" y="2334068"/>
            <a:ext cx="1733443" cy="510837"/>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Region ‘A</a:t>
            </a: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t>
            </a:r>
          </a:p>
        </p:txBody>
      </p:sp>
      <p:sp>
        <p:nvSpPr>
          <p:cNvPr id="213" name="Freeform 47">
            <a:extLst>
              <a:ext uri="{FF2B5EF4-FFF2-40B4-BE49-F238E27FC236}">
                <a16:creationId xmlns:a16="http://schemas.microsoft.com/office/drawing/2014/main" id="{645BC92A-774B-5A4E-BD31-78AA0789954A}"/>
              </a:ext>
            </a:extLst>
          </p:cNvPr>
          <p:cNvSpPr/>
          <p:nvPr/>
        </p:nvSpPr>
        <p:spPr>
          <a:xfrm>
            <a:off x="385984" y="3838602"/>
            <a:ext cx="2492777" cy="154963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noFill/>
          <a:ln w="19050" cap="flat" cmpd="sng" algn="ctr">
            <a:solidFill>
              <a:schemeClr val="accent1"/>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TextBox 220">
            <a:extLst>
              <a:ext uri="{FF2B5EF4-FFF2-40B4-BE49-F238E27FC236}">
                <a16:creationId xmlns:a16="http://schemas.microsoft.com/office/drawing/2014/main" id="{B17046E7-7B44-254B-80C0-FB1B64F6D5A4}"/>
              </a:ext>
            </a:extLst>
          </p:cNvPr>
          <p:cNvSpPr txBox="1"/>
          <p:nvPr/>
        </p:nvSpPr>
        <p:spPr>
          <a:xfrm>
            <a:off x="915189" y="4196785"/>
            <a:ext cx="1733443" cy="510837"/>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Region ‘B’</a:t>
            </a:r>
          </a:p>
        </p:txBody>
      </p:sp>
      <p:sp>
        <p:nvSpPr>
          <p:cNvPr id="224" name="Freeform 129">
            <a:extLst>
              <a:ext uri="{FF2B5EF4-FFF2-40B4-BE49-F238E27FC236}">
                <a16:creationId xmlns:a16="http://schemas.microsoft.com/office/drawing/2014/main" id="{2BD3C878-522D-454F-8F69-DC6592974ACC}"/>
              </a:ext>
            </a:extLst>
          </p:cNvPr>
          <p:cNvSpPr>
            <a:spLocks noEditPoints="1"/>
          </p:cNvSpPr>
          <p:nvPr/>
        </p:nvSpPr>
        <p:spPr bwMode="auto">
          <a:xfrm>
            <a:off x="10757495" y="4532425"/>
            <a:ext cx="153651" cy="313650"/>
          </a:xfrm>
          <a:custGeom>
            <a:avLst/>
            <a:gdLst>
              <a:gd name="T0" fmla="*/ 753 w 999"/>
              <a:gd name="T1" fmla="*/ 2043 h 2043"/>
              <a:gd name="T2" fmla="*/ 731 w 999"/>
              <a:gd name="T3" fmla="*/ 2043 h 2043"/>
              <a:gd name="T4" fmla="*/ 29 w 999"/>
              <a:gd name="T5" fmla="*/ 2043 h 2043"/>
              <a:gd name="T6" fmla="*/ 0 w 999"/>
              <a:gd name="T7" fmla="*/ 2014 h 2043"/>
              <a:gd name="T8" fmla="*/ 0 w 999"/>
              <a:gd name="T9" fmla="*/ 115 h 2043"/>
              <a:gd name="T10" fmla="*/ 114 w 999"/>
              <a:gd name="T11" fmla="*/ 0 h 2043"/>
              <a:gd name="T12" fmla="*/ 886 w 999"/>
              <a:gd name="T13" fmla="*/ 0 h 2043"/>
              <a:gd name="T14" fmla="*/ 982 w 999"/>
              <a:gd name="T15" fmla="*/ 46 h 2043"/>
              <a:gd name="T16" fmla="*/ 998 w 999"/>
              <a:gd name="T17" fmla="*/ 99 h 2043"/>
              <a:gd name="T18" fmla="*/ 998 w 999"/>
              <a:gd name="T19" fmla="*/ 701 h 2043"/>
              <a:gd name="T20" fmla="*/ 975 w 999"/>
              <a:gd name="T21" fmla="*/ 727 h 2043"/>
              <a:gd name="T22" fmla="*/ 739 w 999"/>
              <a:gd name="T23" fmla="*/ 808 h 2043"/>
              <a:gd name="T24" fmla="*/ 650 w 999"/>
              <a:gd name="T25" fmla="*/ 972 h 2043"/>
              <a:gd name="T26" fmla="*/ 650 w 999"/>
              <a:gd name="T27" fmla="*/ 1514 h 2043"/>
              <a:gd name="T28" fmla="*/ 619 w 999"/>
              <a:gd name="T29" fmla="*/ 1546 h 2043"/>
              <a:gd name="T30" fmla="*/ 181 w 999"/>
              <a:gd name="T31" fmla="*/ 1546 h 2043"/>
              <a:gd name="T32" fmla="*/ 154 w 999"/>
              <a:gd name="T33" fmla="*/ 1574 h 2043"/>
              <a:gd name="T34" fmla="*/ 154 w 999"/>
              <a:gd name="T35" fmla="*/ 1626 h 2043"/>
              <a:gd name="T36" fmla="*/ 168 w 999"/>
              <a:gd name="T37" fmla="*/ 1641 h 2043"/>
              <a:gd name="T38" fmla="*/ 186 w 999"/>
              <a:gd name="T39" fmla="*/ 1641 h 2043"/>
              <a:gd name="T40" fmla="*/ 622 w 999"/>
              <a:gd name="T41" fmla="*/ 1641 h 2043"/>
              <a:gd name="T42" fmla="*/ 650 w 999"/>
              <a:gd name="T43" fmla="*/ 1669 h 2043"/>
              <a:gd name="T44" fmla="*/ 650 w 999"/>
              <a:gd name="T45" fmla="*/ 1727 h 2043"/>
              <a:gd name="T46" fmla="*/ 631 w 999"/>
              <a:gd name="T47" fmla="*/ 1746 h 2043"/>
              <a:gd name="T48" fmla="*/ 545 w 999"/>
              <a:gd name="T49" fmla="*/ 1746 h 2043"/>
              <a:gd name="T50" fmla="*/ 179 w 999"/>
              <a:gd name="T51" fmla="*/ 1746 h 2043"/>
              <a:gd name="T52" fmla="*/ 153 w 999"/>
              <a:gd name="T53" fmla="*/ 1772 h 2043"/>
              <a:gd name="T54" fmla="*/ 153 w 999"/>
              <a:gd name="T55" fmla="*/ 1818 h 2043"/>
              <a:gd name="T56" fmla="*/ 178 w 999"/>
              <a:gd name="T57" fmla="*/ 1841 h 2043"/>
              <a:gd name="T58" fmla="*/ 358 w 999"/>
              <a:gd name="T59" fmla="*/ 1841 h 2043"/>
              <a:gd name="T60" fmla="*/ 626 w 999"/>
              <a:gd name="T61" fmla="*/ 1840 h 2043"/>
              <a:gd name="T62" fmla="*/ 651 w 999"/>
              <a:gd name="T63" fmla="*/ 1864 h 2043"/>
              <a:gd name="T64" fmla="*/ 738 w 999"/>
              <a:gd name="T65" fmla="*/ 2025 h 2043"/>
              <a:gd name="T66" fmla="*/ 753 w 999"/>
              <a:gd name="T67" fmla="*/ 2043 h 2043"/>
              <a:gd name="T68" fmla="*/ 497 w 999"/>
              <a:gd name="T69" fmla="*/ 398 h 2043"/>
              <a:gd name="T70" fmla="*/ 821 w 999"/>
              <a:gd name="T71" fmla="*/ 398 h 2043"/>
              <a:gd name="T72" fmla="*/ 845 w 999"/>
              <a:gd name="T73" fmla="*/ 374 h 2043"/>
              <a:gd name="T74" fmla="*/ 845 w 999"/>
              <a:gd name="T75" fmla="*/ 330 h 2043"/>
              <a:gd name="T76" fmla="*/ 817 w 999"/>
              <a:gd name="T77" fmla="*/ 302 h 2043"/>
              <a:gd name="T78" fmla="*/ 182 w 999"/>
              <a:gd name="T79" fmla="*/ 302 h 2043"/>
              <a:gd name="T80" fmla="*/ 176 w 999"/>
              <a:gd name="T81" fmla="*/ 302 h 2043"/>
              <a:gd name="T82" fmla="*/ 153 w 999"/>
              <a:gd name="T83" fmla="*/ 324 h 2043"/>
              <a:gd name="T84" fmla="*/ 154 w 999"/>
              <a:gd name="T85" fmla="*/ 370 h 2043"/>
              <a:gd name="T86" fmla="*/ 181 w 999"/>
              <a:gd name="T87" fmla="*/ 398 h 2043"/>
              <a:gd name="T88" fmla="*/ 497 w 999"/>
              <a:gd name="T89" fmla="*/ 398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9" h="2043">
                <a:moveTo>
                  <a:pt x="753" y="2043"/>
                </a:moveTo>
                <a:cubicBezTo>
                  <a:pt x="744" y="2043"/>
                  <a:pt x="738" y="2043"/>
                  <a:pt x="731" y="2043"/>
                </a:cubicBezTo>
                <a:cubicBezTo>
                  <a:pt x="497" y="2043"/>
                  <a:pt x="263" y="2043"/>
                  <a:pt x="29" y="2043"/>
                </a:cubicBezTo>
                <a:cubicBezTo>
                  <a:pt x="0" y="2043"/>
                  <a:pt x="0" y="2043"/>
                  <a:pt x="0" y="2014"/>
                </a:cubicBezTo>
                <a:cubicBezTo>
                  <a:pt x="0" y="1381"/>
                  <a:pt x="0" y="748"/>
                  <a:pt x="0" y="115"/>
                </a:cubicBezTo>
                <a:cubicBezTo>
                  <a:pt x="0" y="41"/>
                  <a:pt x="41" y="1"/>
                  <a:pt x="114" y="0"/>
                </a:cubicBezTo>
                <a:cubicBezTo>
                  <a:pt x="371" y="0"/>
                  <a:pt x="628" y="1"/>
                  <a:pt x="886" y="0"/>
                </a:cubicBezTo>
                <a:cubicBezTo>
                  <a:pt x="926" y="0"/>
                  <a:pt x="959" y="12"/>
                  <a:pt x="982" y="46"/>
                </a:cubicBezTo>
                <a:cubicBezTo>
                  <a:pt x="993" y="62"/>
                  <a:pt x="998" y="79"/>
                  <a:pt x="998" y="99"/>
                </a:cubicBezTo>
                <a:cubicBezTo>
                  <a:pt x="998" y="299"/>
                  <a:pt x="998" y="500"/>
                  <a:pt x="998" y="701"/>
                </a:cubicBezTo>
                <a:cubicBezTo>
                  <a:pt x="999" y="719"/>
                  <a:pt x="992" y="725"/>
                  <a:pt x="975" y="727"/>
                </a:cubicBezTo>
                <a:cubicBezTo>
                  <a:pt x="892" y="741"/>
                  <a:pt x="810" y="760"/>
                  <a:pt x="739" y="808"/>
                </a:cubicBezTo>
                <a:cubicBezTo>
                  <a:pt x="680" y="847"/>
                  <a:pt x="649" y="900"/>
                  <a:pt x="650" y="972"/>
                </a:cubicBezTo>
                <a:cubicBezTo>
                  <a:pt x="651" y="1153"/>
                  <a:pt x="650" y="1334"/>
                  <a:pt x="650" y="1514"/>
                </a:cubicBezTo>
                <a:cubicBezTo>
                  <a:pt x="650" y="1546"/>
                  <a:pt x="650" y="1546"/>
                  <a:pt x="619" y="1546"/>
                </a:cubicBezTo>
                <a:cubicBezTo>
                  <a:pt x="473" y="1546"/>
                  <a:pt x="327" y="1546"/>
                  <a:pt x="181" y="1546"/>
                </a:cubicBezTo>
                <a:cubicBezTo>
                  <a:pt x="154" y="1546"/>
                  <a:pt x="154" y="1547"/>
                  <a:pt x="154" y="1574"/>
                </a:cubicBezTo>
                <a:cubicBezTo>
                  <a:pt x="154" y="1592"/>
                  <a:pt x="154" y="1609"/>
                  <a:pt x="154" y="1626"/>
                </a:cubicBezTo>
                <a:cubicBezTo>
                  <a:pt x="154" y="1636"/>
                  <a:pt x="158" y="1641"/>
                  <a:pt x="168" y="1641"/>
                </a:cubicBezTo>
                <a:cubicBezTo>
                  <a:pt x="174" y="1641"/>
                  <a:pt x="180" y="1641"/>
                  <a:pt x="186" y="1641"/>
                </a:cubicBezTo>
                <a:cubicBezTo>
                  <a:pt x="332" y="1641"/>
                  <a:pt x="477" y="1641"/>
                  <a:pt x="622" y="1641"/>
                </a:cubicBezTo>
                <a:cubicBezTo>
                  <a:pt x="650" y="1641"/>
                  <a:pt x="650" y="1642"/>
                  <a:pt x="650" y="1669"/>
                </a:cubicBezTo>
                <a:cubicBezTo>
                  <a:pt x="650" y="1688"/>
                  <a:pt x="650" y="1708"/>
                  <a:pt x="650" y="1727"/>
                </a:cubicBezTo>
                <a:cubicBezTo>
                  <a:pt x="651" y="1741"/>
                  <a:pt x="645" y="1746"/>
                  <a:pt x="631" y="1746"/>
                </a:cubicBezTo>
                <a:cubicBezTo>
                  <a:pt x="603" y="1746"/>
                  <a:pt x="574" y="1746"/>
                  <a:pt x="545" y="1746"/>
                </a:cubicBezTo>
                <a:cubicBezTo>
                  <a:pt x="423" y="1746"/>
                  <a:pt x="301" y="1746"/>
                  <a:pt x="179" y="1746"/>
                </a:cubicBezTo>
                <a:cubicBezTo>
                  <a:pt x="159" y="1745"/>
                  <a:pt x="151" y="1751"/>
                  <a:pt x="153" y="1772"/>
                </a:cubicBezTo>
                <a:cubicBezTo>
                  <a:pt x="155" y="1787"/>
                  <a:pt x="155" y="1802"/>
                  <a:pt x="153" y="1818"/>
                </a:cubicBezTo>
                <a:cubicBezTo>
                  <a:pt x="152" y="1837"/>
                  <a:pt x="160" y="1841"/>
                  <a:pt x="178" y="1841"/>
                </a:cubicBezTo>
                <a:cubicBezTo>
                  <a:pt x="238" y="1840"/>
                  <a:pt x="298" y="1841"/>
                  <a:pt x="358" y="1841"/>
                </a:cubicBezTo>
                <a:cubicBezTo>
                  <a:pt x="447" y="1841"/>
                  <a:pt x="536" y="1841"/>
                  <a:pt x="626" y="1840"/>
                </a:cubicBezTo>
                <a:cubicBezTo>
                  <a:pt x="643" y="1840"/>
                  <a:pt x="650" y="1844"/>
                  <a:pt x="651" y="1864"/>
                </a:cubicBezTo>
                <a:cubicBezTo>
                  <a:pt x="653" y="1932"/>
                  <a:pt x="687" y="1983"/>
                  <a:pt x="738" y="2025"/>
                </a:cubicBezTo>
                <a:cubicBezTo>
                  <a:pt x="743" y="2030"/>
                  <a:pt x="750" y="2032"/>
                  <a:pt x="753" y="2043"/>
                </a:cubicBezTo>
                <a:close/>
                <a:moveTo>
                  <a:pt x="497" y="398"/>
                </a:moveTo>
                <a:cubicBezTo>
                  <a:pt x="605" y="398"/>
                  <a:pt x="713" y="398"/>
                  <a:pt x="821" y="398"/>
                </a:cubicBezTo>
                <a:cubicBezTo>
                  <a:pt x="839" y="398"/>
                  <a:pt x="847" y="393"/>
                  <a:pt x="845" y="374"/>
                </a:cubicBezTo>
                <a:cubicBezTo>
                  <a:pt x="844" y="360"/>
                  <a:pt x="845" y="345"/>
                  <a:pt x="845" y="330"/>
                </a:cubicBezTo>
                <a:cubicBezTo>
                  <a:pt x="845" y="303"/>
                  <a:pt x="845" y="302"/>
                  <a:pt x="817" y="302"/>
                </a:cubicBezTo>
                <a:cubicBezTo>
                  <a:pt x="605" y="302"/>
                  <a:pt x="394" y="302"/>
                  <a:pt x="182" y="302"/>
                </a:cubicBezTo>
                <a:cubicBezTo>
                  <a:pt x="180" y="302"/>
                  <a:pt x="178" y="303"/>
                  <a:pt x="176" y="302"/>
                </a:cubicBezTo>
                <a:cubicBezTo>
                  <a:pt x="160" y="301"/>
                  <a:pt x="152" y="307"/>
                  <a:pt x="153" y="324"/>
                </a:cubicBezTo>
                <a:cubicBezTo>
                  <a:pt x="154" y="339"/>
                  <a:pt x="154" y="354"/>
                  <a:pt x="154" y="370"/>
                </a:cubicBezTo>
                <a:cubicBezTo>
                  <a:pt x="154" y="398"/>
                  <a:pt x="154" y="398"/>
                  <a:pt x="181" y="398"/>
                </a:cubicBezTo>
                <a:cubicBezTo>
                  <a:pt x="286" y="398"/>
                  <a:pt x="392" y="398"/>
                  <a:pt x="497" y="398"/>
                </a:cubicBezTo>
                <a:close/>
              </a:path>
            </a:pathLst>
          </a:custGeom>
          <a:solidFill>
            <a:sysClr val="window" lastClr="FFFFFF"/>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5" name="Freeform 130">
            <a:extLst>
              <a:ext uri="{FF2B5EF4-FFF2-40B4-BE49-F238E27FC236}">
                <a16:creationId xmlns:a16="http://schemas.microsoft.com/office/drawing/2014/main" id="{1CD5392C-F60B-854F-BD0C-14A65155DE2C}"/>
              </a:ext>
            </a:extLst>
          </p:cNvPr>
          <p:cNvSpPr>
            <a:spLocks/>
          </p:cNvSpPr>
          <p:nvPr/>
        </p:nvSpPr>
        <p:spPr bwMode="auto">
          <a:xfrm>
            <a:off x="10872229" y="4694987"/>
            <a:ext cx="123339" cy="152719"/>
          </a:xfrm>
          <a:custGeom>
            <a:avLst/>
            <a:gdLst>
              <a:gd name="T0" fmla="*/ 800 w 802"/>
              <a:gd name="T1" fmla="*/ 411 h 995"/>
              <a:gd name="T2" fmla="*/ 801 w 802"/>
              <a:gd name="T3" fmla="*/ 780 h 995"/>
              <a:gd name="T4" fmla="*/ 739 w 802"/>
              <a:gd name="T5" fmla="*/ 899 h 995"/>
              <a:gd name="T6" fmla="*/ 562 w 802"/>
              <a:gd name="T7" fmla="*/ 969 h 995"/>
              <a:gd name="T8" fmla="*/ 137 w 802"/>
              <a:gd name="T9" fmla="*/ 939 h 995"/>
              <a:gd name="T10" fmla="*/ 78 w 802"/>
              <a:gd name="T11" fmla="*/ 910 h 995"/>
              <a:gd name="T12" fmla="*/ 1 w 802"/>
              <a:gd name="T13" fmla="*/ 775 h 995"/>
              <a:gd name="T14" fmla="*/ 2 w 802"/>
              <a:gd name="T15" fmla="*/ 31 h 995"/>
              <a:gd name="T16" fmla="*/ 2 w 802"/>
              <a:gd name="T17" fmla="*/ 13 h 995"/>
              <a:gd name="T18" fmla="*/ 15 w 802"/>
              <a:gd name="T19" fmla="*/ 6 h 995"/>
              <a:gd name="T20" fmla="*/ 223 w 802"/>
              <a:gd name="T21" fmla="*/ 80 h 995"/>
              <a:gd name="T22" fmla="*/ 549 w 802"/>
              <a:gd name="T23" fmla="*/ 84 h 995"/>
              <a:gd name="T24" fmla="*/ 728 w 802"/>
              <a:gd name="T25" fmla="*/ 38 h 995"/>
              <a:gd name="T26" fmla="*/ 781 w 802"/>
              <a:gd name="T27" fmla="*/ 10 h 995"/>
              <a:gd name="T28" fmla="*/ 797 w 802"/>
              <a:gd name="T29" fmla="*/ 4 h 995"/>
              <a:gd name="T30" fmla="*/ 800 w 802"/>
              <a:gd name="T31" fmla="*/ 21 h 995"/>
              <a:gd name="T32" fmla="*/ 800 w 802"/>
              <a:gd name="T33" fmla="*/ 259 h 995"/>
              <a:gd name="T34" fmla="*/ 800 w 802"/>
              <a:gd name="T35" fmla="*/ 4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2" h="995">
                <a:moveTo>
                  <a:pt x="800" y="411"/>
                </a:moveTo>
                <a:cubicBezTo>
                  <a:pt x="800" y="534"/>
                  <a:pt x="798" y="657"/>
                  <a:pt x="801" y="780"/>
                </a:cubicBezTo>
                <a:cubicBezTo>
                  <a:pt x="802" y="833"/>
                  <a:pt x="780" y="870"/>
                  <a:pt x="739" y="899"/>
                </a:cubicBezTo>
                <a:cubicBezTo>
                  <a:pt x="686" y="937"/>
                  <a:pt x="626" y="957"/>
                  <a:pt x="562" y="969"/>
                </a:cubicBezTo>
                <a:cubicBezTo>
                  <a:pt x="418" y="995"/>
                  <a:pt x="276" y="991"/>
                  <a:pt x="137" y="939"/>
                </a:cubicBezTo>
                <a:cubicBezTo>
                  <a:pt x="117" y="931"/>
                  <a:pt x="97" y="921"/>
                  <a:pt x="78" y="910"/>
                </a:cubicBezTo>
                <a:cubicBezTo>
                  <a:pt x="28" y="880"/>
                  <a:pt x="0" y="839"/>
                  <a:pt x="1" y="775"/>
                </a:cubicBezTo>
                <a:cubicBezTo>
                  <a:pt x="3" y="527"/>
                  <a:pt x="2" y="279"/>
                  <a:pt x="2" y="31"/>
                </a:cubicBezTo>
                <a:cubicBezTo>
                  <a:pt x="2" y="25"/>
                  <a:pt x="2" y="19"/>
                  <a:pt x="2" y="13"/>
                </a:cubicBezTo>
                <a:cubicBezTo>
                  <a:pt x="2" y="2"/>
                  <a:pt x="6" y="0"/>
                  <a:pt x="15" y="6"/>
                </a:cubicBezTo>
                <a:cubicBezTo>
                  <a:pt x="78" y="49"/>
                  <a:pt x="150" y="67"/>
                  <a:pt x="223" y="80"/>
                </a:cubicBezTo>
                <a:cubicBezTo>
                  <a:pt x="331" y="98"/>
                  <a:pt x="440" y="99"/>
                  <a:pt x="549" y="84"/>
                </a:cubicBezTo>
                <a:cubicBezTo>
                  <a:pt x="611" y="76"/>
                  <a:pt x="671" y="62"/>
                  <a:pt x="728" y="38"/>
                </a:cubicBezTo>
                <a:cubicBezTo>
                  <a:pt x="747" y="30"/>
                  <a:pt x="764" y="20"/>
                  <a:pt x="781" y="10"/>
                </a:cubicBezTo>
                <a:cubicBezTo>
                  <a:pt x="786" y="7"/>
                  <a:pt x="791" y="0"/>
                  <a:pt x="797" y="4"/>
                </a:cubicBezTo>
                <a:cubicBezTo>
                  <a:pt x="802" y="7"/>
                  <a:pt x="800" y="15"/>
                  <a:pt x="800" y="21"/>
                </a:cubicBezTo>
                <a:cubicBezTo>
                  <a:pt x="800" y="100"/>
                  <a:pt x="800" y="179"/>
                  <a:pt x="800" y="259"/>
                </a:cubicBezTo>
                <a:cubicBezTo>
                  <a:pt x="800" y="309"/>
                  <a:pt x="800" y="360"/>
                  <a:pt x="800" y="411"/>
                </a:cubicBezTo>
                <a:close/>
              </a:path>
            </a:pathLst>
          </a:custGeom>
          <a:solidFill>
            <a:sysClr val="window" lastClr="FFFFFF"/>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6" name="Freeform 131">
            <a:extLst>
              <a:ext uri="{FF2B5EF4-FFF2-40B4-BE49-F238E27FC236}">
                <a16:creationId xmlns:a16="http://schemas.microsoft.com/office/drawing/2014/main" id="{053D62E8-0211-F745-8D5B-874B956D29AC}"/>
              </a:ext>
            </a:extLst>
          </p:cNvPr>
          <p:cNvSpPr>
            <a:spLocks/>
          </p:cNvSpPr>
          <p:nvPr/>
        </p:nvSpPr>
        <p:spPr bwMode="auto">
          <a:xfrm>
            <a:off x="10871317" y="4746750"/>
            <a:ext cx="125815" cy="44974"/>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7" name="Freeform 129">
            <a:extLst>
              <a:ext uri="{FF2B5EF4-FFF2-40B4-BE49-F238E27FC236}">
                <a16:creationId xmlns:a16="http://schemas.microsoft.com/office/drawing/2014/main" id="{55A8BFED-4DC7-9B40-A838-0E8F19DEDACF}"/>
              </a:ext>
            </a:extLst>
          </p:cNvPr>
          <p:cNvSpPr>
            <a:spLocks noEditPoints="1"/>
          </p:cNvSpPr>
          <p:nvPr/>
        </p:nvSpPr>
        <p:spPr bwMode="auto">
          <a:xfrm>
            <a:off x="11091962" y="4551422"/>
            <a:ext cx="153651" cy="313650"/>
          </a:xfrm>
          <a:custGeom>
            <a:avLst/>
            <a:gdLst>
              <a:gd name="T0" fmla="*/ 753 w 999"/>
              <a:gd name="T1" fmla="*/ 2043 h 2043"/>
              <a:gd name="T2" fmla="*/ 731 w 999"/>
              <a:gd name="T3" fmla="*/ 2043 h 2043"/>
              <a:gd name="T4" fmla="*/ 29 w 999"/>
              <a:gd name="T5" fmla="*/ 2043 h 2043"/>
              <a:gd name="T6" fmla="*/ 0 w 999"/>
              <a:gd name="T7" fmla="*/ 2014 h 2043"/>
              <a:gd name="T8" fmla="*/ 0 w 999"/>
              <a:gd name="T9" fmla="*/ 115 h 2043"/>
              <a:gd name="T10" fmla="*/ 114 w 999"/>
              <a:gd name="T11" fmla="*/ 0 h 2043"/>
              <a:gd name="T12" fmla="*/ 886 w 999"/>
              <a:gd name="T13" fmla="*/ 0 h 2043"/>
              <a:gd name="T14" fmla="*/ 982 w 999"/>
              <a:gd name="T15" fmla="*/ 46 h 2043"/>
              <a:gd name="T16" fmla="*/ 998 w 999"/>
              <a:gd name="T17" fmla="*/ 99 h 2043"/>
              <a:gd name="T18" fmla="*/ 998 w 999"/>
              <a:gd name="T19" fmla="*/ 701 h 2043"/>
              <a:gd name="T20" fmla="*/ 975 w 999"/>
              <a:gd name="T21" fmla="*/ 727 h 2043"/>
              <a:gd name="T22" fmla="*/ 739 w 999"/>
              <a:gd name="T23" fmla="*/ 808 h 2043"/>
              <a:gd name="T24" fmla="*/ 650 w 999"/>
              <a:gd name="T25" fmla="*/ 972 h 2043"/>
              <a:gd name="T26" fmla="*/ 650 w 999"/>
              <a:gd name="T27" fmla="*/ 1514 h 2043"/>
              <a:gd name="T28" fmla="*/ 619 w 999"/>
              <a:gd name="T29" fmla="*/ 1546 h 2043"/>
              <a:gd name="T30" fmla="*/ 181 w 999"/>
              <a:gd name="T31" fmla="*/ 1546 h 2043"/>
              <a:gd name="T32" fmla="*/ 154 w 999"/>
              <a:gd name="T33" fmla="*/ 1574 h 2043"/>
              <a:gd name="T34" fmla="*/ 154 w 999"/>
              <a:gd name="T35" fmla="*/ 1626 h 2043"/>
              <a:gd name="T36" fmla="*/ 168 w 999"/>
              <a:gd name="T37" fmla="*/ 1641 h 2043"/>
              <a:gd name="T38" fmla="*/ 186 w 999"/>
              <a:gd name="T39" fmla="*/ 1641 h 2043"/>
              <a:gd name="T40" fmla="*/ 622 w 999"/>
              <a:gd name="T41" fmla="*/ 1641 h 2043"/>
              <a:gd name="T42" fmla="*/ 650 w 999"/>
              <a:gd name="T43" fmla="*/ 1669 h 2043"/>
              <a:gd name="T44" fmla="*/ 650 w 999"/>
              <a:gd name="T45" fmla="*/ 1727 h 2043"/>
              <a:gd name="T46" fmla="*/ 631 w 999"/>
              <a:gd name="T47" fmla="*/ 1746 h 2043"/>
              <a:gd name="T48" fmla="*/ 545 w 999"/>
              <a:gd name="T49" fmla="*/ 1746 h 2043"/>
              <a:gd name="T50" fmla="*/ 179 w 999"/>
              <a:gd name="T51" fmla="*/ 1746 h 2043"/>
              <a:gd name="T52" fmla="*/ 153 w 999"/>
              <a:gd name="T53" fmla="*/ 1772 h 2043"/>
              <a:gd name="T54" fmla="*/ 153 w 999"/>
              <a:gd name="T55" fmla="*/ 1818 h 2043"/>
              <a:gd name="T56" fmla="*/ 178 w 999"/>
              <a:gd name="T57" fmla="*/ 1841 h 2043"/>
              <a:gd name="T58" fmla="*/ 358 w 999"/>
              <a:gd name="T59" fmla="*/ 1841 h 2043"/>
              <a:gd name="T60" fmla="*/ 626 w 999"/>
              <a:gd name="T61" fmla="*/ 1840 h 2043"/>
              <a:gd name="T62" fmla="*/ 651 w 999"/>
              <a:gd name="T63" fmla="*/ 1864 h 2043"/>
              <a:gd name="T64" fmla="*/ 738 w 999"/>
              <a:gd name="T65" fmla="*/ 2025 h 2043"/>
              <a:gd name="T66" fmla="*/ 753 w 999"/>
              <a:gd name="T67" fmla="*/ 2043 h 2043"/>
              <a:gd name="T68" fmla="*/ 497 w 999"/>
              <a:gd name="T69" fmla="*/ 398 h 2043"/>
              <a:gd name="T70" fmla="*/ 821 w 999"/>
              <a:gd name="T71" fmla="*/ 398 h 2043"/>
              <a:gd name="T72" fmla="*/ 845 w 999"/>
              <a:gd name="T73" fmla="*/ 374 h 2043"/>
              <a:gd name="T74" fmla="*/ 845 w 999"/>
              <a:gd name="T75" fmla="*/ 330 h 2043"/>
              <a:gd name="T76" fmla="*/ 817 w 999"/>
              <a:gd name="T77" fmla="*/ 302 h 2043"/>
              <a:gd name="T78" fmla="*/ 182 w 999"/>
              <a:gd name="T79" fmla="*/ 302 h 2043"/>
              <a:gd name="T80" fmla="*/ 176 w 999"/>
              <a:gd name="T81" fmla="*/ 302 h 2043"/>
              <a:gd name="T82" fmla="*/ 153 w 999"/>
              <a:gd name="T83" fmla="*/ 324 h 2043"/>
              <a:gd name="T84" fmla="*/ 154 w 999"/>
              <a:gd name="T85" fmla="*/ 370 h 2043"/>
              <a:gd name="T86" fmla="*/ 181 w 999"/>
              <a:gd name="T87" fmla="*/ 398 h 2043"/>
              <a:gd name="T88" fmla="*/ 497 w 999"/>
              <a:gd name="T89" fmla="*/ 398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9" h="2043">
                <a:moveTo>
                  <a:pt x="753" y="2043"/>
                </a:moveTo>
                <a:cubicBezTo>
                  <a:pt x="744" y="2043"/>
                  <a:pt x="738" y="2043"/>
                  <a:pt x="731" y="2043"/>
                </a:cubicBezTo>
                <a:cubicBezTo>
                  <a:pt x="497" y="2043"/>
                  <a:pt x="263" y="2043"/>
                  <a:pt x="29" y="2043"/>
                </a:cubicBezTo>
                <a:cubicBezTo>
                  <a:pt x="0" y="2043"/>
                  <a:pt x="0" y="2043"/>
                  <a:pt x="0" y="2014"/>
                </a:cubicBezTo>
                <a:cubicBezTo>
                  <a:pt x="0" y="1381"/>
                  <a:pt x="0" y="748"/>
                  <a:pt x="0" y="115"/>
                </a:cubicBezTo>
                <a:cubicBezTo>
                  <a:pt x="0" y="41"/>
                  <a:pt x="41" y="1"/>
                  <a:pt x="114" y="0"/>
                </a:cubicBezTo>
                <a:cubicBezTo>
                  <a:pt x="371" y="0"/>
                  <a:pt x="628" y="1"/>
                  <a:pt x="886" y="0"/>
                </a:cubicBezTo>
                <a:cubicBezTo>
                  <a:pt x="926" y="0"/>
                  <a:pt x="959" y="12"/>
                  <a:pt x="982" y="46"/>
                </a:cubicBezTo>
                <a:cubicBezTo>
                  <a:pt x="993" y="62"/>
                  <a:pt x="998" y="79"/>
                  <a:pt x="998" y="99"/>
                </a:cubicBezTo>
                <a:cubicBezTo>
                  <a:pt x="998" y="299"/>
                  <a:pt x="998" y="500"/>
                  <a:pt x="998" y="701"/>
                </a:cubicBezTo>
                <a:cubicBezTo>
                  <a:pt x="999" y="719"/>
                  <a:pt x="992" y="725"/>
                  <a:pt x="975" y="727"/>
                </a:cubicBezTo>
                <a:cubicBezTo>
                  <a:pt x="892" y="741"/>
                  <a:pt x="810" y="760"/>
                  <a:pt x="739" y="808"/>
                </a:cubicBezTo>
                <a:cubicBezTo>
                  <a:pt x="680" y="847"/>
                  <a:pt x="649" y="900"/>
                  <a:pt x="650" y="972"/>
                </a:cubicBezTo>
                <a:cubicBezTo>
                  <a:pt x="651" y="1153"/>
                  <a:pt x="650" y="1334"/>
                  <a:pt x="650" y="1514"/>
                </a:cubicBezTo>
                <a:cubicBezTo>
                  <a:pt x="650" y="1546"/>
                  <a:pt x="650" y="1546"/>
                  <a:pt x="619" y="1546"/>
                </a:cubicBezTo>
                <a:cubicBezTo>
                  <a:pt x="473" y="1546"/>
                  <a:pt x="327" y="1546"/>
                  <a:pt x="181" y="1546"/>
                </a:cubicBezTo>
                <a:cubicBezTo>
                  <a:pt x="154" y="1546"/>
                  <a:pt x="154" y="1547"/>
                  <a:pt x="154" y="1574"/>
                </a:cubicBezTo>
                <a:cubicBezTo>
                  <a:pt x="154" y="1592"/>
                  <a:pt x="154" y="1609"/>
                  <a:pt x="154" y="1626"/>
                </a:cubicBezTo>
                <a:cubicBezTo>
                  <a:pt x="154" y="1636"/>
                  <a:pt x="158" y="1641"/>
                  <a:pt x="168" y="1641"/>
                </a:cubicBezTo>
                <a:cubicBezTo>
                  <a:pt x="174" y="1641"/>
                  <a:pt x="180" y="1641"/>
                  <a:pt x="186" y="1641"/>
                </a:cubicBezTo>
                <a:cubicBezTo>
                  <a:pt x="332" y="1641"/>
                  <a:pt x="477" y="1641"/>
                  <a:pt x="622" y="1641"/>
                </a:cubicBezTo>
                <a:cubicBezTo>
                  <a:pt x="650" y="1641"/>
                  <a:pt x="650" y="1642"/>
                  <a:pt x="650" y="1669"/>
                </a:cubicBezTo>
                <a:cubicBezTo>
                  <a:pt x="650" y="1688"/>
                  <a:pt x="650" y="1708"/>
                  <a:pt x="650" y="1727"/>
                </a:cubicBezTo>
                <a:cubicBezTo>
                  <a:pt x="651" y="1741"/>
                  <a:pt x="645" y="1746"/>
                  <a:pt x="631" y="1746"/>
                </a:cubicBezTo>
                <a:cubicBezTo>
                  <a:pt x="603" y="1746"/>
                  <a:pt x="574" y="1746"/>
                  <a:pt x="545" y="1746"/>
                </a:cubicBezTo>
                <a:cubicBezTo>
                  <a:pt x="423" y="1746"/>
                  <a:pt x="301" y="1746"/>
                  <a:pt x="179" y="1746"/>
                </a:cubicBezTo>
                <a:cubicBezTo>
                  <a:pt x="159" y="1745"/>
                  <a:pt x="151" y="1751"/>
                  <a:pt x="153" y="1772"/>
                </a:cubicBezTo>
                <a:cubicBezTo>
                  <a:pt x="155" y="1787"/>
                  <a:pt x="155" y="1802"/>
                  <a:pt x="153" y="1818"/>
                </a:cubicBezTo>
                <a:cubicBezTo>
                  <a:pt x="152" y="1837"/>
                  <a:pt x="160" y="1841"/>
                  <a:pt x="178" y="1841"/>
                </a:cubicBezTo>
                <a:cubicBezTo>
                  <a:pt x="238" y="1840"/>
                  <a:pt x="298" y="1841"/>
                  <a:pt x="358" y="1841"/>
                </a:cubicBezTo>
                <a:cubicBezTo>
                  <a:pt x="447" y="1841"/>
                  <a:pt x="536" y="1841"/>
                  <a:pt x="626" y="1840"/>
                </a:cubicBezTo>
                <a:cubicBezTo>
                  <a:pt x="643" y="1840"/>
                  <a:pt x="650" y="1844"/>
                  <a:pt x="651" y="1864"/>
                </a:cubicBezTo>
                <a:cubicBezTo>
                  <a:pt x="653" y="1932"/>
                  <a:pt x="687" y="1983"/>
                  <a:pt x="738" y="2025"/>
                </a:cubicBezTo>
                <a:cubicBezTo>
                  <a:pt x="743" y="2030"/>
                  <a:pt x="750" y="2032"/>
                  <a:pt x="753" y="2043"/>
                </a:cubicBezTo>
                <a:close/>
                <a:moveTo>
                  <a:pt x="497" y="398"/>
                </a:moveTo>
                <a:cubicBezTo>
                  <a:pt x="605" y="398"/>
                  <a:pt x="713" y="398"/>
                  <a:pt x="821" y="398"/>
                </a:cubicBezTo>
                <a:cubicBezTo>
                  <a:pt x="839" y="398"/>
                  <a:pt x="847" y="393"/>
                  <a:pt x="845" y="374"/>
                </a:cubicBezTo>
                <a:cubicBezTo>
                  <a:pt x="844" y="360"/>
                  <a:pt x="845" y="345"/>
                  <a:pt x="845" y="330"/>
                </a:cubicBezTo>
                <a:cubicBezTo>
                  <a:pt x="845" y="303"/>
                  <a:pt x="845" y="302"/>
                  <a:pt x="817" y="302"/>
                </a:cubicBezTo>
                <a:cubicBezTo>
                  <a:pt x="605" y="302"/>
                  <a:pt x="394" y="302"/>
                  <a:pt x="182" y="302"/>
                </a:cubicBezTo>
                <a:cubicBezTo>
                  <a:pt x="180" y="302"/>
                  <a:pt x="178" y="303"/>
                  <a:pt x="176" y="302"/>
                </a:cubicBezTo>
                <a:cubicBezTo>
                  <a:pt x="160" y="301"/>
                  <a:pt x="152" y="307"/>
                  <a:pt x="153" y="324"/>
                </a:cubicBezTo>
                <a:cubicBezTo>
                  <a:pt x="154" y="339"/>
                  <a:pt x="154" y="354"/>
                  <a:pt x="154" y="370"/>
                </a:cubicBezTo>
                <a:cubicBezTo>
                  <a:pt x="154" y="398"/>
                  <a:pt x="154" y="398"/>
                  <a:pt x="181" y="398"/>
                </a:cubicBezTo>
                <a:cubicBezTo>
                  <a:pt x="286" y="398"/>
                  <a:pt x="392" y="398"/>
                  <a:pt x="497" y="398"/>
                </a:cubicBezTo>
                <a:close/>
              </a:path>
            </a:pathLst>
          </a:custGeom>
          <a:solidFill>
            <a:sysClr val="window" lastClr="FFFFFF"/>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8" name="Freeform 130">
            <a:extLst>
              <a:ext uri="{FF2B5EF4-FFF2-40B4-BE49-F238E27FC236}">
                <a16:creationId xmlns:a16="http://schemas.microsoft.com/office/drawing/2014/main" id="{BDCB6A1E-F05A-0548-A7BC-54E6BB9807A2}"/>
              </a:ext>
            </a:extLst>
          </p:cNvPr>
          <p:cNvSpPr>
            <a:spLocks/>
          </p:cNvSpPr>
          <p:nvPr/>
        </p:nvSpPr>
        <p:spPr bwMode="auto">
          <a:xfrm>
            <a:off x="11206696" y="4713984"/>
            <a:ext cx="123339" cy="152719"/>
          </a:xfrm>
          <a:custGeom>
            <a:avLst/>
            <a:gdLst>
              <a:gd name="T0" fmla="*/ 800 w 802"/>
              <a:gd name="T1" fmla="*/ 411 h 995"/>
              <a:gd name="T2" fmla="*/ 801 w 802"/>
              <a:gd name="T3" fmla="*/ 780 h 995"/>
              <a:gd name="T4" fmla="*/ 739 w 802"/>
              <a:gd name="T5" fmla="*/ 899 h 995"/>
              <a:gd name="T6" fmla="*/ 562 w 802"/>
              <a:gd name="T7" fmla="*/ 969 h 995"/>
              <a:gd name="T8" fmla="*/ 137 w 802"/>
              <a:gd name="T9" fmla="*/ 939 h 995"/>
              <a:gd name="T10" fmla="*/ 78 w 802"/>
              <a:gd name="T11" fmla="*/ 910 h 995"/>
              <a:gd name="T12" fmla="*/ 1 w 802"/>
              <a:gd name="T13" fmla="*/ 775 h 995"/>
              <a:gd name="T14" fmla="*/ 2 w 802"/>
              <a:gd name="T15" fmla="*/ 31 h 995"/>
              <a:gd name="T16" fmla="*/ 2 w 802"/>
              <a:gd name="T17" fmla="*/ 13 h 995"/>
              <a:gd name="T18" fmla="*/ 15 w 802"/>
              <a:gd name="T19" fmla="*/ 6 h 995"/>
              <a:gd name="T20" fmla="*/ 223 w 802"/>
              <a:gd name="T21" fmla="*/ 80 h 995"/>
              <a:gd name="T22" fmla="*/ 549 w 802"/>
              <a:gd name="T23" fmla="*/ 84 h 995"/>
              <a:gd name="T24" fmla="*/ 728 w 802"/>
              <a:gd name="T25" fmla="*/ 38 h 995"/>
              <a:gd name="T26" fmla="*/ 781 w 802"/>
              <a:gd name="T27" fmla="*/ 10 h 995"/>
              <a:gd name="T28" fmla="*/ 797 w 802"/>
              <a:gd name="T29" fmla="*/ 4 h 995"/>
              <a:gd name="T30" fmla="*/ 800 w 802"/>
              <a:gd name="T31" fmla="*/ 21 h 995"/>
              <a:gd name="T32" fmla="*/ 800 w 802"/>
              <a:gd name="T33" fmla="*/ 259 h 995"/>
              <a:gd name="T34" fmla="*/ 800 w 802"/>
              <a:gd name="T35" fmla="*/ 4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2" h="995">
                <a:moveTo>
                  <a:pt x="800" y="411"/>
                </a:moveTo>
                <a:cubicBezTo>
                  <a:pt x="800" y="534"/>
                  <a:pt x="798" y="657"/>
                  <a:pt x="801" y="780"/>
                </a:cubicBezTo>
                <a:cubicBezTo>
                  <a:pt x="802" y="833"/>
                  <a:pt x="780" y="870"/>
                  <a:pt x="739" y="899"/>
                </a:cubicBezTo>
                <a:cubicBezTo>
                  <a:pt x="686" y="937"/>
                  <a:pt x="626" y="957"/>
                  <a:pt x="562" y="969"/>
                </a:cubicBezTo>
                <a:cubicBezTo>
                  <a:pt x="418" y="995"/>
                  <a:pt x="276" y="991"/>
                  <a:pt x="137" y="939"/>
                </a:cubicBezTo>
                <a:cubicBezTo>
                  <a:pt x="117" y="931"/>
                  <a:pt x="97" y="921"/>
                  <a:pt x="78" y="910"/>
                </a:cubicBezTo>
                <a:cubicBezTo>
                  <a:pt x="28" y="880"/>
                  <a:pt x="0" y="839"/>
                  <a:pt x="1" y="775"/>
                </a:cubicBezTo>
                <a:cubicBezTo>
                  <a:pt x="3" y="527"/>
                  <a:pt x="2" y="279"/>
                  <a:pt x="2" y="31"/>
                </a:cubicBezTo>
                <a:cubicBezTo>
                  <a:pt x="2" y="25"/>
                  <a:pt x="2" y="19"/>
                  <a:pt x="2" y="13"/>
                </a:cubicBezTo>
                <a:cubicBezTo>
                  <a:pt x="2" y="2"/>
                  <a:pt x="6" y="0"/>
                  <a:pt x="15" y="6"/>
                </a:cubicBezTo>
                <a:cubicBezTo>
                  <a:pt x="78" y="49"/>
                  <a:pt x="150" y="67"/>
                  <a:pt x="223" y="80"/>
                </a:cubicBezTo>
                <a:cubicBezTo>
                  <a:pt x="331" y="98"/>
                  <a:pt x="440" y="99"/>
                  <a:pt x="549" y="84"/>
                </a:cubicBezTo>
                <a:cubicBezTo>
                  <a:pt x="611" y="76"/>
                  <a:pt x="671" y="62"/>
                  <a:pt x="728" y="38"/>
                </a:cubicBezTo>
                <a:cubicBezTo>
                  <a:pt x="747" y="30"/>
                  <a:pt x="764" y="20"/>
                  <a:pt x="781" y="10"/>
                </a:cubicBezTo>
                <a:cubicBezTo>
                  <a:pt x="786" y="7"/>
                  <a:pt x="791" y="0"/>
                  <a:pt x="797" y="4"/>
                </a:cubicBezTo>
                <a:cubicBezTo>
                  <a:pt x="802" y="7"/>
                  <a:pt x="800" y="15"/>
                  <a:pt x="800" y="21"/>
                </a:cubicBezTo>
                <a:cubicBezTo>
                  <a:pt x="800" y="100"/>
                  <a:pt x="800" y="179"/>
                  <a:pt x="800" y="259"/>
                </a:cubicBezTo>
                <a:cubicBezTo>
                  <a:pt x="800" y="309"/>
                  <a:pt x="800" y="360"/>
                  <a:pt x="800" y="411"/>
                </a:cubicBezTo>
                <a:close/>
              </a:path>
            </a:pathLst>
          </a:custGeom>
          <a:solidFill>
            <a:sysClr val="window" lastClr="FFFFFF"/>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9" name="Freeform 131">
            <a:extLst>
              <a:ext uri="{FF2B5EF4-FFF2-40B4-BE49-F238E27FC236}">
                <a16:creationId xmlns:a16="http://schemas.microsoft.com/office/drawing/2014/main" id="{0096D3DE-1762-5B49-9896-4D0D8E05628A}"/>
              </a:ext>
            </a:extLst>
          </p:cNvPr>
          <p:cNvSpPr>
            <a:spLocks/>
          </p:cNvSpPr>
          <p:nvPr/>
        </p:nvSpPr>
        <p:spPr bwMode="auto">
          <a:xfrm>
            <a:off x="11205783" y="4851460"/>
            <a:ext cx="125815" cy="44974"/>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 name="Rectangle: Rounded Corners 86">
            <a:extLst>
              <a:ext uri="{FF2B5EF4-FFF2-40B4-BE49-F238E27FC236}">
                <a16:creationId xmlns:a16="http://schemas.microsoft.com/office/drawing/2014/main" id="{33D03CA1-899A-4B4C-8C60-530E0C485468}"/>
              </a:ext>
            </a:extLst>
          </p:cNvPr>
          <p:cNvSpPr/>
          <p:nvPr/>
        </p:nvSpPr>
        <p:spPr bwMode="auto">
          <a:xfrm>
            <a:off x="2960740" y="3016601"/>
            <a:ext cx="1202633" cy="507632"/>
          </a:xfrm>
          <a:prstGeom prst="roundRect">
            <a:avLst/>
          </a:prstGeom>
          <a:solidFill>
            <a:schemeClr val="bg2">
              <a:lumMod val="20000"/>
              <a:lumOff val="80000"/>
            </a:schemeClr>
          </a:soli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Network</a:t>
            </a:r>
          </a:p>
        </p:txBody>
      </p:sp>
      <p:sp>
        <p:nvSpPr>
          <p:cNvPr id="88" name="Rectangle: Rounded Corners 87">
            <a:extLst>
              <a:ext uri="{FF2B5EF4-FFF2-40B4-BE49-F238E27FC236}">
                <a16:creationId xmlns:a16="http://schemas.microsoft.com/office/drawing/2014/main" id="{EB31D5A1-E58B-464F-9BD7-A02BFA696676}"/>
              </a:ext>
            </a:extLst>
          </p:cNvPr>
          <p:cNvSpPr/>
          <p:nvPr/>
        </p:nvSpPr>
        <p:spPr bwMode="auto">
          <a:xfrm>
            <a:off x="2985086" y="4522160"/>
            <a:ext cx="1202633" cy="507632"/>
          </a:xfrm>
          <a:prstGeom prst="roundRect">
            <a:avLst/>
          </a:prstGeom>
          <a:solidFill>
            <a:schemeClr val="bg2">
              <a:lumMod val="20000"/>
              <a:lumOff val="80000"/>
            </a:schemeClr>
          </a:soli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Network</a:t>
            </a:r>
          </a:p>
        </p:txBody>
      </p:sp>
      <p:sp>
        <p:nvSpPr>
          <p:cNvPr id="93" name="Rectangle: Rounded Corners 92">
            <a:extLst>
              <a:ext uri="{FF2B5EF4-FFF2-40B4-BE49-F238E27FC236}">
                <a16:creationId xmlns:a16="http://schemas.microsoft.com/office/drawing/2014/main" id="{4FF59000-6540-4233-AE4D-01149BA28820}"/>
              </a:ext>
            </a:extLst>
          </p:cNvPr>
          <p:cNvSpPr/>
          <p:nvPr/>
        </p:nvSpPr>
        <p:spPr bwMode="auto">
          <a:xfrm>
            <a:off x="2983454" y="5092347"/>
            <a:ext cx="1202633" cy="507632"/>
          </a:xfrm>
          <a:prstGeom prst="roundRect">
            <a:avLst/>
          </a:prstGeom>
          <a:solidFill>
            <a:schemeClr val="bg2">
              <a:lumMod val="20000"/>
              <a:lumOff val="80000"/>
            </a:schemeClr>
          </a:soli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Network</a:t>
            </a:r>
          </a:p>
        </p:txBody>
      </p:sp>
      <p:grpSp>
        <p:nvGrpSpPr>
          <p:cNvPr id="182" name="Group 181">
            <a:extLst>
              <a:ext uri="{FF2B5EF4-FFF2-40B4-BE49-F238E27FC236}">
                <a16:creationId xmlns:a16="http://schemas.microsoft.com/office/drawing/2014/main" id="{01F4B62E-2811-4DC9-A704-F75930A32CCE}"/>
              </a:ext>
            </a:extLst>
          </p:cNvPr>
          <p:cNvGrpSpPr/>
          <p:nvPr/>
        </p:nvGrpSpPr>
        <p:grpSpPr>
          <a:xfrm>
            <a:off x="7995893" y="4065659"/>
            <a:ext cx="1545500" cy="1507865"/>
            <a:chOff x="7809990" y="496704"/>
            <a:chExt cx="1241915" cy="1241915"/>
          </a:xfrm>
        </p:grpSpPr>
        <p:pic>
          <p:nvPicPr>
            <p:cNvPr id="183" name="Picture 6" descr="\\MAGNUM\Projects\Microsoft\Cloud Power FY12\Design\ICONS_PNG\Cloud.png">
              <a:extLst>
                <a:ext uri="{FF2B5EF4-FFF2-40B4-BE49-F238E27FC236}">
                  <a16:creationId xmlns:a16="http://schemas.microsoft.com/office/drawing/2014/main" id="{21F4636C-AD5D-403D-9C41-784AEFACD476}"/>
                </a:ext>
              </a:extLst>
            </p:cNvPr>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48000"/>
                      </a14:imgEffect>
                    </a14:imgLayer>
                  </a14:imgProps>
                </a:ext>
              </a:extLst>
            </a:blip>
            <a:srcRect/>
            <a:stretch>
              <a:fillRect/>
            </a:stretch>
          </p:blipFill>
          <p:spPr bwMode="auto">
            <a:xfrm>
              <a:off x="7809990" y="496704"/>
              <a:ext cx="1241915" cy="1241915"/>
            </a:xfrm>
            <a:prstGeom prst="rect">
              <a:avLst/>
            </a:prstGeom>
            <a:noFill/>
          </p:spPr>
        </p:pic>
        <p:sp>
          <p:nvSpPr>
            <p:cNvPr id="184" name="TextBox 183">
              <a:extLst>
                <a:ext uri="{FF2B5EF4-FFF2-40B4-BE49-F238E27FC236}">
                  <a16:creationId xmlns:a16="http://schemas.microsoft.com/office/drawing/2014/main" id="{7DC750C8-5964-465A-AB3F-0B848F6E6DFC}"/>
                </a:ext>
              </a:extLst>
            </p:cNvPr>
            <p:cNvSpPr txBox="1"/>
            <p:nvPr/>
          </p:nvSpPr>
          <p:spPr>
            <a:xfrm>
              <a:off x="8009800" y="894123"/>
              <a:ext cx="846435" cy="437951"/>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Internet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Exchanges</a:t>
              </a:r>
            </a:p>
          </p:txBody>
        </p:sp>
      </p:grpSp>
      <p:pic>
        <p:nvPicPr>
          <p:cNvPr id="223" name="Picture 6" descr="\\MAGNUM\Projects\Microsoft\Cloud Power FY12\Design\ICONS_PNG\Cloud.png">
            <a:extLst>
              <a:ext uri="{FF2B5EF4-FFF2-40B4-BE49-F238E27FC236}">
                <a16:creationId xmlns:a16="http://schemas.microsoft.com/office/drawing/2014/main" id="{9BCBF5D7-405E-D849-9AAC-5AE3C5E2AFD4}"/>
              </a:ext>
            </a:extLst>
          </p:cNvPr>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48000"/>
                    </a14:imgEffect>
                  </a14:imgLayer>
                </a14:imgProps>
              </a:ext>
            </a:extLst>
          </a:blip>
          <a:srcRect/>
          <a:stretch>
            <a:fillRect/>
          </a:stretch>
        </p:blipFill>
        <p:spPr bwMode="auto">
          <a:xfrm>
            <a:off x="8008443" y="1827901"/>
            <a:ext cx="1545500" cy="1507865"/>
          </a:xfrm>
          <a:prstGeom prst="rect">
            <a:avLst/>
          </a:prstGeom>
          <a:noFill/>
        </p:spPr>
      </p:pic>
      <p:pic>
        <p:nvPicPr>
          <p:cNvPr id="222" name="Picture 6" descr="\\MAGNUM\Projects\Microsoft\Cloud Power FY12\Design\ICONS_PNG\Cloud.png">
            <a:extLst>
              <a:ext uri="{FF2B5EF4-FFF2-40B4-BE49-F238E27FC236}">
                <a16:creationId xmlns:a16="http://schemas.microsoft.com/office/drawing/2014/main" id="{1192F943-FC35-B247-8A29-DFC942D15322}"/>
              </a:ext>
            </a:extLst>
          </p:cNvPr>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48000"/>
                    </a14:imgEffect>
                  </a14:imgLayer>
                </a14:imgProps>
              </a:ext>
            </a:extLst>
          </a:blip>
          <a:srcRect/>
          <a:stretch>
            <a:fillRect/>
          </a:stretch>
        </p:blipFill>
        <p:spPr bwMode="auto">
          <a:xfrm>
            <a:off x="7998533" y="2912311"/>
            <a:ext cx="1545500" cy="1507865"/>
          </a:xfrm>
          <a:prstGeom prst="rect">
            <a:avLst/>
          </a:prstGeom>
          <a:noFill/>
        </p:spPr>
      </p:pic>
      <p:sp>
        <p:nvSpPr>
          <p:cNvPr id="178" name="TextBox 177">
            <a:extLst>
              <a:ext uri="{FF2B5EF4-FFF2-40B4-BE49-F238E27FC236}">
                <a16:creationId xmlns:a16="http://schemas.microsoft.com/office/drawing/2014/main" id="{580E5BE8-2C01-4465-B6BE-93F49B4397D7}"/>
              </a:ext>
            </a:extLst>
          </p:cNvPr>
          <p:cNvSpPr txBox="1"/>
          <p:nvPr/>
        </p:nvSpPr>
        <p:spPr>
          <a:xfrm>
            <a:off x="8412862" y="2420026"/>
            <a:ext cx="651048" cy="312029"/>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Cable</a:t>
            </a:r>
          </a:p>
        </p:txBody>
      </p:sp>
      <p:sp>
        <p:nvSpPr>
          <p:cNvPr id="181" name="TextBox 180">
            <a:extLst>
              <a:ext uri="{FF2B5EF4-FFF2-40B4-BE49-F238E27FC236}">
                <a16:creationId xmlns:a16="http://schemas.microsoft.com/office/drawing/2014/main" id="{40EC7E9C-4F14-4004-9C55-D93F38C031C3}"/>
              </a:ext>
            </a:extLst>
          </p:cNvPr>
          <p:cNvSpPr txBox="1"/>
          <p:nvPr/>
        </p:nvSpPr>
        <p:spPr>
          <a:xfrm>
            <a:off x="8169183" y="3484100"/>
            <a:ext cx="941151" cy="312029"/>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    Carrier</a:t>
            </a:r>
          </a:p>
        </p:txBody>
      </p:sp>
      <p:grpSp>
        <p:nvGrpSpPr>
          <p:cNvPr id="16" name="Group 15">
            <a:extLst>
              <a:ext uri="{FF2B5EF4-FFF2-40B4-BE49-F238E27FC236}">
                <a16:creationId xmlns:a16="http://schemas.microsoft.com/office/drawing/2014/main" id="{9A5864B5-203D-494C-8D1F-00C32BB98BA7}"/>
              </a:ext>
            </a:extLst>
          </p:cNvPr>
          <p:cNvGrpSpPr/>
          <p:nvPr/>
        </p:nvGrpSpPr>
        <p:grpSpPr>
          <a:xfrm>
            <a:off x="944688" y="2834532"/>
            <a:ext cx="1592349" cy="615914"/>
            <a:chOff x="868090" y="2125821"/>
            <a:chExt cx="1624279" cy="628264"/>
          </a:xfrm>
        </p:grpSpPr>
        <p:pic>
          <p:nvPicPr>
            <p:cNvPr id="96" name="Load Balancer">
              <a:extLst>
                <a:ext uri="{FF2B5EF4-FFF2-40B4-BE49-F238E27FC236}">
                  <a16:creationId xmlns:a16="http://schemas.microsoft.com/office/drawing/2014/main" id="{0406252D-5B50-7C4F-BD80-C60B5B6F25A3}"/>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stretch>
              <a:fillRect/>
            </a:stretch>
          </p:blipFill>
          <p:spPr>
            <a:xfrm>
              <a:off x="1357794" y="2457438"/>
              <a:ext cx="281406" cy="277393"/>
            </a:xfrm>
            <a:prstGeom prst="rect">
              <a:avLst/>
            </a:prstGeom>
            <a:noFill/>
          </p:spPr>
        </p:pic>
        <p:pic>
          <p:nvPicPr>
            <p:cNvPr id="98" name="Azure DNS">
              <a:extLst>
                <a:ext uri="{FF2B5EF4-FFF2-40B4-BE49-F238E27FC236}">
                  <a16:creationId xmlns:a16="http://schemas.microsoft.com/office/drawing/2014/main" id="{C946A724-FE2F-6A41-B0E9-6B9BE0A1ABAF}"/>
                </a:ext>
              </a:extLst>
            </p:cNvPr>
            <p:cNvPicPr>
              <a:picLocks noChangeAspect="1"/>
            </p:cNvPicPr>
            <p:nvPr/>
          </p:nvPicPr>
          <p:blipFill>
            <a:blip r:embed="rId8">
              <a:biLevel thresh="75000"/>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1821541" y="2455431"/>
              <a:ext cx="281406" cy="281406"/>
            </a:xfrm>
            <a:prstGeom prst="rect">
              <a:avLst/>
            </a:prstGeom>
            <a:noFill/>
          </p:spPr>
        </p:pic>
        <p:pic>
          <p:nvPicPr>
            <p:cNvPr id="145" name="Picture 144">
              <a:extLst>
                <a:ext uri="{FF2B5EF4-FFF2-40B4-BE49-F238E27FC236}">
                  <a16:creationId xmlns:a16="http://schemas.microsoft.com/office/drawing/2014/main" id="{A07D4229-8B29-0941-A6FD-AC780FC5324D}"/>
                </a:ext>
              </a:extLst>
            </p:cNvPr>
            <p:cNvPicPr>
              <a:picLocks noChangeAspect="1"/>
            </p:cNvPicPr>
            <p:nvPr/>
          </p:nvPicPr>
          <p:blipFill>
            <a:blip r:embed="rId10">
              <a:biLevel thresh="25000"/>
            </a:blip>
            <a:stretch>
              <a:fillRect/>
            </a:stretch>
          </p:blipFill>
          <p:spPr>
            <a:xfrm>
              <a:off x="2198172" y="2459888"/>
              <a:ext cx="294197" cy="294197"/>
            </a:xfrm>
            <a:prstGeom prst="rect">
              <a:avLst/>
            </a:prstGeom>
            <a:noFill/>
          </p:spPr>
        </p:pic>
        <p:grpSp>
          <p:nvGrpSpPr>
            <p:cNvPr id="82" name="Group 81">
              <a:extLst>
                <a:ext uri="{FF2B5EF4-FFF2-40B4-BE49-F238E27FC236}">
                  <a16:creationId xmlns:a16="http://schemas.microsoft.com/office/drawing/2014/main" id="{16329DBA-BBE0-4F1A-9BC0-01D1CBA7AC18}"/>
                </a:ext>
              </a:extLst>
            </p:cNvPr>
            <p:cNvGrpSpPr/>
            <p:nvPr/>
          </p:nvGrpSpPr>
          <p:grpSpPr>
            <a:xfrm>
              <a:off x="889969" y="2467409"/>
              <a:ext cx="257076" cy="257451"/>
              <a:chOff x="5313363" y="-1925638"/>
              <a:chExt cx="1638300" cy="1638301"/>
            </a:xfrm>
            <a:solidFill>
              <a:schemeClr val="accent1"/>
            </a:solidFill>
          </p:grpSpPr>
          <p:sp>
            <p:nvSpPr>
              <p:cNvPr id="83" name="Freeform 11">
                <a:extLst>
                  <a:ext uri="{FF2B5EF4-FFF2-40B4-BE49-F238E27FC236}">
                    <a16:creationId xmlns:a16="http://schemas.microsoft.com/office/drawing/2014/main" id="{ED15F773-ED13-43D6-B21D-D0BF2C065CDF}"/>
                  </a:ext>
                </a:extLst>
              </p:cNvPr>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12">
                <a:extLst>
                  <a:ext uri="{FF2B5EF4-FFF2-40B4-BE49-F238E27FC236}">
                    <a16:creationId xmlns:a16="http://schemas.microsoft.com/office/drawing/2014/main" id="{E55DA206-4FF6-4DA2-9D11-51196617F9EA}"/>
                  </a:ext>
                </a:extLst>
              </p:cNvPr>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3">
                <a:extLst>
                  <a:ext uri="{FF2B5EF4-FFF2-40B4-BE49-F238E27FC236}">
                    <a16:creationId xmlns:a16="http://schemas.microsoft.com/office/drawing/2014/main" id="{83A43D9B-67BA-42F2-89A9-602BDCE13372}"/>
                  </a:ext>
                </a:extLst>
              </p:cNvPr>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14">
                <a:extLst>
                  <a:ext uri="{FF2B5EF4-FFF2-40B4-BE49-F238E27FC236}">
                    <a16:creationId xmlns:a16="http://schemas.microsoft.com/office/drawing/2014/main" id="{3F7A0988-108A-47E0-BFF3-995C150CCCE1}"/>
                  </a:ext>
                </a:extLst>
              </p:cNvPr>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5">
                <a:extLst>
                  <a:ext uri="{FF2B5EF4-FFF2-40B4-BE49-F238E27FC236}">
                    <a16:creationId xmlns:a16="http://schemas.microsoft.com/office/drawing/2014/main" id="{A1A6FAB1-5767-43DA-92F2-1AF6AD1366D2}"/>
                  </a:ext>
                </a:extLst>
              </p:cNvPr>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5F913286-6330-4DB2-A99B-9F50E0F53E24}"/>
                </a:ext>
              </a:extLst>
            </p:cNvPr>
            <p:cNvGrpSpPr/>
            <p:nvPr/>
          </p:nvGrpSpPr>
          <p:grpSpPr>
            <a:xfrm>
              <a:off x="868090" y="2133706"/>
              <a:ext cx="305611" cy="234219"/>
              <a:chOff x="5200576" y="2562558"/>
              <a:chExt cx="377851" cy="289583"/>
            </a:xfrm>
          </p:grpSpPr>
          <p:sp>
            <p:nvSpPr>
              <p:cNvPr id="92" name="monitor" title="Icon of a monitor">
                <a:extLst>
                  <a:ext uri="{FF2B5EF4-FFF2-40B4-BE49-F238E27FC236}">
                    <a16:creationId xmlns:a16="http://schemas.microsoft.com/office/drawing/2014/main" id="{0EEEA053-BAE8-4FB9-B74D-545DCBE392EA}"/>
                  </a:ext>
                </a:extLst>
              </p:cNvPr>
              <p:cNvSpPr>
                <a:spLocks noChangeAspect="1" noEditPoints="1"/>
              </p:cNvSpPr>
              <p:nvPr/>
            </p:nvSpPr>
            <p:spPr bwMode="auto">
              <a:xfrm>
                <a:off x="5200576" y="2562558"/>
                <a:ext cx="377851" cy="28958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126">
                <a:extLst>
                  <a:ext uri="{FF2B5EF4-FFF2-40B4-BE49-F238E27FC236}">
                    <a16:creationId xmlns:a16="http://schemas.microsoft.com/office/drawing/2014/main" id="{B933055B-74F8-4D86-957B-A48D36360A40}"/>
                  </a:ext>
                </a:extLst>
              </p:cNvPr>
              <p:cNvSpPr>
                <a:spLocks noChangeArrowheads="1"/>
              </p:cNvSpPr>
              <p:nvPr/>
            </p:nvSpPr>
            <p:spPr bwMode="auto">
              <a:xfrm>
                <a:off x="5309874" y="2580825"/>
                <a:ext cx="161891" cy="184426"/>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4" name="Freeform 215">
              <a:extLst>
                <a:ext uri="{FF2B5EF4-FFF2-40B4-BE49-F238E27FC236}">
                  <a16:creationId xmlns:a16="http://schemas.microsoft.com/office/drawing/2014/main" id="{188ABC9D-58B5-48DE-B59E-177DC4CFBC7F}"/>
                </a:ext>
              </a:extLst>
            </p:cNvPr>
            <p:cNvSpPr/>
            <p:nvPr/>
          </p:nvSpPr>
          <p:spPr bwMode="auto">
            <a:xfrm rot="2700000">
              <a:off x="1839106" y="2136723"/>
              <a:ext cx="228219" cy="22818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w="9525" cap="flat" cmpd="sng" algn="ctr">
              <a:noFill/>
              <a:prstDash val="solid"/>
              <a:headEnd type="none" w="med" len="med"/>
              <a:tailEnd type="none" w="med" len="med"/>
            </a:ln>
            <a:effectLst/>
          </p:spPr>
          <p:txBody>
            <a:bodyPr lIns="179285" tIns="143428" rIns="179285" bIns="143428"/>
            <a:lstStyle/>
            <a:p>
              <a:pPr marL="0" marR="0" lvl="0" indent="0" algn="ctr" defTabSz="1792188" rtl="0" eaLnBrk="1" fontAlgn="base" latinLnBrk="0" hangingPunct="1">
                <a:lnSpc>
                  <a:spcPct val="90000"/>
                </a:lnSpc>
                <a:spcBef>
                  <a:spcPct val="0"/>
                </a:spcBef>
                <a:spcAft>
                  <a:spcPct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sym typeface="Helvetica"/>
              </a:endParaRPr>
            </a:p>
          </p:txBody>
        </p:sp>
        <p:grpSp>
          <p:nvGrpSpPr>
            <p:cNvPr id="13" name="Group 12">
              <a:extLst>
                <a:ext uri="{FF2B5EF4-FFF2-40B4-BE49-F238E27FC236}">
                  <a16:creationId xmlns:a16="http://schemas.microsoft.com/office/drawing/2014/main" id="{ECDF6AC5-9F35-4AAA-A96B-A3EFC656A30D}"/>
                </a:ext>
              </a:extLst>
            </p:cNvPr>
            <p:cNvGrpSpPr/>
            <p:nvPr/>
          </p:nvGrpSpPr>
          <p:grpSpPr>
            <a:xfrm>
              <a:off x="1372535" y="2125821"/>
              <a:ext cx="279049" cy="249989"/>
              <a:chOff x="4798533" y="417220"/>
              <a:chExt cx="1962717" cy="1758322"/>
            </a:xfrm>
          </p:grpSpPr>
          <p:grpSp>
            <p:nvGrpSpPr>
              <p:cNvPr id="6" name="Group 5">
                <a:extLst>
                  <a:ext uri="{FF2B5EF4-FFF2-40B4-BE49-F238E27FC236}">
                    <a16:creationId xmlns:a16="http://schemas.microsoft.com/office/drawing/2014/main" id="{8EED47D5-9974-4690-8D25-95866ED5B289}"/>
                  </a:ext>
                </a:extLst>
              </p:cNvPr>
              <p:cNvGrpSpPr/>
              <p:nvPr/>
            </p:nvGrpSpPr>
            <p:grpSpPr>
              <a:xfrm>
                <a:off x="4798539" y="899832"/>
                <a:ext cx="1962709" cy="310849"/>
                <a:chOff x="5409733" y="1040075"/>
                <a:chExt cx="1485374" cy="282032"/>
              </a:xfrm>
              <a:noFill/>
            </p:grpSpPr>
            <p:sp>
              <p:nvSpPr>
                <p:cNvPr id="111" name="Rectangle 110">
                  <a:extLst>
                    <a:ext uri="{FF2B5EF4-FFF2-40B4-BE49-F238E27FC236}">
                      <a16:creationId xmlns:a16="http://schemas.microsoft.com/office/drawing/2014/main" id="{A8A7E6D7-1E91-4E81-9FEC-3F5FE7268A75}"/>
                    </a:ext>
                  </a:extLst>
                </p:cNvPr>
                <p:cNvSpPr/>
                <p:nvPr/>
              </p:nvSpPr>
              <p:spPr bwMode="auto">
                <a:xfrm>
                  <a:off x="6223691"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13B67911-E538-4222-96A1-D7ED4BE17C5B}"/>
                    </a:ext>
                  </a:extLst>
                </p:cNvPr>
                <p:cNvSpPr/>
                <p:nvPr/>
              </p:nvSpPr>
              <p:spPr bwMode="auto">
                <a:xfrm>
                  <a:off x="5409733"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BEDF369E-6F9E-4169-8603-D807EA795DD5}"/>
                  </a:ext>
                </a:extLst>
              </p:cNvPr>
              <p:cNvGrpSpPr/>
              <p:nvPr/>
            </p:nvGrpSpPr>
            <p:grpSpPr>
              <a:xfrm>
                <a:off x="4798533" y="417220"/>
                <a:ext cx="1962707" cy="310849"/>
                <a:chOff x="5323449" y="706475"/>
                <a:chExt cx="1780763" cy="282032"/>
              </a:xfrm>
              <a:noFill/>
            </p:grpSpPr>
            <p:sp>
              <p:nvSpPr>
                <p:cNvPr id="5" name="Rectangle 4">
                  <a:extLst>
                    <a:ext uri="{FF2B5EF4-FFF2-40B4-BE49-F238E27FC236}">
                      <a16:creationId xmlns:a16="http://schemas.microsoft.com/office/drawing/2014/main" id="{F9D0C0F6-B8E9-44A9-8AA1-8642E91FECC3}"/>
                    </a:ext>
                  </a:extLst>
                </p:cNvPr>
                <p:cNvSpPr/>
                <p:nvPr/>
              </p:nvSpPr>
              <p:spPr bwMode="auto">
                <a:xfrm>
                  <a:off x="5323449"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A71561ED-D28D-4FC1-BA50-19426AA06309}"/>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74E06A4E-6D8A-42AE-A211-6D2506F741BD}"/>
                    </a:ext>
                  </a:extLst>
                </p:cNvPr>
                <p:cNvSpPr/>
                <p:nvPr/>
              </p:nvSpPr>
              <p:spPr bwMode="auto">
                <a:xfrm>
                  <a:off x="6739031"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F909067D-B2FF-4EE6-A42A-EB0D68D5B2F1}"/>
                  </a:ext>
                </a:extLst>
              </p:cNvPr>
              <p:cNvGrpSpPr/>
              <p:nvPr/>
            </p:nvGrpSpPr>
            <p:grpSpPr>
              <a:xfrm>
                <a:off x="4798534" y="1864693"/>
                <a:ext cx="1962716" cy="310849"/>
                <a:chOff x="5407420" y="1040075"/>
                <a:chExt cx="1485380" cy="282032"/>
              </a:xfrm>
              <a:noFill/>
            </p:grpSpPr>
            <p:sp>
              <p:nvSpPr>
                <p:cNvPr id="133" name="Rectangle 132">
                  <a:extLst>
                    <a:ext uri="{FF2B5EF4-FFF2-40B4-BE49-F238E27FC236}">
                      <a16:creationId xmlns:a16="http://schemas.microsoft.com/office/drawing/2014/main" id="{8274A0DA-0049-4C37-BDA5-A9F03FD40941}"/>
                    </a:ext>
                  </a:extLst>
                </p:cNvPr>
                <p:cNvSpPr/>
                <p:nvPr/>
              </p:nvSpPr>
              <p:spPr bwMode="auto">
                <a:xfrm>
                  <a:off x="6221384"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075E5725-8A8F-48E3-8C03-992142910346}"/>
                    </a:ext>
                  </a:extLst>
                </p:cNvPr>
                <p:cNvSpPr/>
                <p:nvPr/>
              </p:nvSpPr>
              <p:spPr bwMode="auto">
                <a:xfrm>
                  <a:off x="5407420"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5" name="Group 134">
                <a:extLst>
                  <a:ext uri="{FF2B5EF4-FFF2-40B4-BE49-F238E27FC236}">
                    <a16:creationId xmlns:a16="http://schemas.microsoft.com/office/drawing/2014/main" id="{F7FEEBA5-CFE1-4898-A20D-832E28993FCE}"/>
                  </a:ext>
                </a:extLst>
              </p:cNvPr>
              <p:cNvGrpSpPr/>
              <p:nvPr/>
            </p:nvGrpSpPr>
            <p:grpSpPr>
              <a:xfrm>
                <a:off x="4798539" y="1382081"/>
                <a:ext cx="1962710" cy="310849"/>
                <a:chOff x="5320813" y="706475"/>
                <a:chExt cx="1780766" cy="282032"/>
              </a:xfrm>
              <a:noFill/>
            </p:grpSpPr>
            <p:sp>
              <p:nvSpPr>
                <p:cNvPr id="136" name="Rectangle 135">
                  <a:extLst>
                    <a:ext uri="{FF2B5EF4-FFF2-40B4-BE49-F238E27FC236}">
                      <a16:creationId xmlns:a16="http://schemas.microsoft.com/office/drawing/2014/main" id="{71DA50C7-0FE6-413B-876A-508C8D63D254}"/>
                    </a:ext>
                  </a:extLst>
                </p:cNvPr>
                <p:cNvSpPr/>
                <p:nvPr/>
              </p:nvSpPr>
              <p:spPr bwMode="auto">
                <a:xfrm>
                  <a:off x="5320813"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783D9B5B-AF15-4CF8-BB05-67C393BBE511}"/>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278C2A88-CE5A-4754-90FF-5553FEACAF3A}"/>
                    </a:ext>
                  </a:extLst>
                </p:cNvPr>
                <p:cNvSpPr/>
                <p:nvPr/>
              </p:nvSpPr>
              <p:spPr bwMode="auto">
                <a:xfrm>
                  <a:off x="6736398"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 name="Group 13">
            <a:extLst>
              <a:ext uri="{FF2B5EF4-FFF2-40B4-BE49-F238E27FC236}">
                <a16:creationId xmlns:a16="http://schemas.microsoft.com/office/drawing/2014/main" id="{15DC79FB-F5F0-4C52-B869-E19D64D64CA5}"/>
              </a:ext>
            </a:extLst>
          </p:cNvPr>
          <p:cNvGrpSpPr/>
          <p:nvPr/>
        </p:nvGrpSpPr>
        <p:grpSpPr>
          <a:xfrm>
            <a:off x="947964" y="4649636"/>
            <a:ext cx="1592349" cy="615914"/>
            <a:chOff x="1020490" y="2278221"/>
            <a:chExt cx="1624279" cy="628264"/>
          </a:xfrm>
        </p:grpSpPr>
        <p:pic>
          <p:nvPicPr>
            <p:cNvPr id="139" name="Load Balancer">
              <a:extLst>
                <a:ext uri="{FF2B5EF4-FFF2-40B4-BE49-F238E27FC236}">
                  <a16:creationId xmlns:a16="http://schemas.microsoft.com/office/drawing/2014/main" id="{3FCD623F-9E4C-4029-B7C6-89C9803251AF}"/>
                </a:ext>
              </a:extLst>
            </p:cNvPr>
            <p:cNvPicPr>
              <a:picLocks noChangeAspect="1"/>
            </p:cNvPicPr>
            <p:nvPr/>
          </p:nvPicPr>
          <p:blipFill>
            <a:blip r:embed="rId6">
              <a:biLevel thresh="75000"/>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stretch>
              <a:fillRect/>
            </a:stretch>
          </p:blipFill>
          <p:spPr>
            <a:xfrm>
              <a:off x="1510194" y="2609838"/>
              <a:ext cx="281406" cy="277393"/>
            </a:xfrm>
            <a:prstGeom prst="rect">
              <a:avLst/>
            </a:prstGeom>
            <a:noFill/>
          </p:spPr>
        </p:pic>
        <p:pic>
          <p:nvPicPr>
            <p:cNvPr id="140" name="Azure DNS">
              <a:extLst>
                <a:ext uri="{FF2B5EF4-FFF2-40B4-BE49-F238E27FC236}">
                  <a16:creationId xmlns:a16="http://schemas.microsoft.com/office/drawing/2014/main" id="{2FC6D549-75FD-4A02-9D05-C1BC3D7851A4}"/>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1973941" y="2607831"/>
              <a:ext cx="281406" cy="281406"/>
            </a:xfrm>
            <a:prstGeom prst="rect">
              <a:avLst/>
            </a:prstGeom>
            <a:noFill/>
          </p:spPr>
        </p:pic>
        <p:pic>
          <p:nvPicPr>
            <p:cNvPr id="141" name="Picture 140">
              <a:extLst>
                <a:ext uri="{FF2B5EF4-FFF2-40B4-BE49-F238E27FC236}">
                  <a16:creationId xmlns:a16="http://schemas.microsoft.com/office/drawing/2014/main" id="{004D7D6C-1954-4E9E-9214-11C1BFA2CB85}"/>
                </a:ext>
              </a:extLst>
            </p:cNvPr>
            <p:cNvPicPr>
              <a:picLocks noChangeAspect="1"/>
            </p:cNvPicPr>
            <p:nvPr/>
          </p:nvPicPr>
          <p:blipFill>
            <a:blip r:embed="rId10">
              <a:biLevel thresh="25000"/>
            </a:blip>
            <a:stretch>
              <a:fillRect/>
            </a:stretch>
          </p:blipFill>
          <p:spPr>
            <a:xfrm>
              <a:off x="2350572" y="2612288"/>
              <a:ext cx="294197" cy="294197"/>
            </a:xfrm>
            <a:prstGeom prst="rect">
              <a:avLst/>
            </a:prstGeom>
            <a:noFill/>
          </p:spPr>
        </p:pic>
        <p:grpSp>
          <p:nvGrpSpPr>
            <p:cNvPr id="142" name="Group 141">
              <a:extLst>
                <a:ext uri="{FF2B5EF4-FFF2-40B4-BE49-F238E27FC236}">
                  <a16:creationId xmlns:a16="http://schemas.microsoft.com/office/drawing/2014/main" id="{D447D0CA-0949-443D-940D-A4643655BFAD}"/>
                </a:ext>
              </a:extLst>
            </p:cNvPr>
            <p:cNvGrpSpPr/>
            <p:nvPr/>
          </p:nvGrpSpPr>
          <p:grpSpPr>
            <a:xfrm>
              <a:off x="1042369" y="2619809"/>
              <a:ext cx="257076" cy="257451"/>
              <a:chOff x="5313363" y="-1925638"/>
              <a:chExt cx="1638300" cy="1638301"/>
            </a:xfrm>
            <a:solidFill>
              <a:schemeClr val="accent1"/>
            </a:solidFill>
          </p:grpSpPr>
          <p:sp>
            <p:nvSpPr>
              <p:cNvPr id="143" name="Freeform 11">
                <a:extLst>
                  <a:ext uri="{FF2B5EF4-FFF2-40B4-BE49-F238E27FC236}">
                    <a16:creationId xmlns:a16="http://schemas.microsoft.com/office/drawing/2014/main" id="{5B818827-7D69-4D04-8DB9-845B162D3006}"/>
                  </a:ext>
                </a:extLst>
              </p:cNvPr>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2">
                <a:extLst>
                  <a:ext uri="{FF2B5EF4-FFF2-40B4-BE49-F238E27FC236}">
                    <a16:creationId xmlns:a16="http://schemas.microsoft.com/office/drawing/2014/main" id="{0FF5C4FA-C098-413B-9462-BF88713576F4}"/>
                  </a:ext>
                </a:extLst>
              </p:cNvPr>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3">
                <a:extLst>
                  <a:ext uri="{FF2B5EF4-FFF2-40B4-BE49-F238E27FC236}">
                    <a16:creationId xmlns:a16="http://schemas.microsoft.com/office/drawing/2014/main" id="{D3CA5607-ECC3-404B-8892-678C913040D8}"/>
                  </a:ext>
                </a:extLst>
              </p:cNvPr>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
                <a:extLst>
                  <a:ext uri="{FF2B5EF4-FFF2-40B4-BE49-F238E27FC236}">
                    <a16:creationId xmlns:a16="http://schemas.microsoft.com/office/drawing/2014/main" id="{CA6C462D-D41D-4C1A-A5D8-E395B219995A}"/>
                  </a:ext>
                </a:extLst>
              </p:cNvPr>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5">
                <a:extLst>
                  <a:ext uri="{FF2B5EF4-FFF2-40B4-BE49-F238E27FC236}">
                    <a16:creationId xmlns:a16="http://schemas.microsoft.com/office/drawing/2014/main" id="{DC296EE4-951B-4511-BB19-FA20997C22CA}"/>
                  </a:ext>
                </a:extLst>
              </p:cNvPr>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8AD0B6F4-DEE3-4967-8574-722691998FD3}"/>
                </a:ext>
              </a:extLst>
            </p:cNvPr>
            <p:cNvGrpSpPr/>
            <p:nvPr/>
          </p:nvGrpSpPr>
          <p:grpSpPr>
            <a:xfrm>
              <a:off x="1020490" y="2286106"/>
              <a:ext cx="305611" cy="234219"/>
              <a:chOff x="5200576" y="2562558"/>
              <a:chExt cx="377851" cy="289583"/>
            </a:xfrm>
          </p:grpSpPr>
          <p:sp>
            <p:nvSpPr>
              <p:cNvPr id="151" name="monitor" title="Icon of a monitor">
                <a:extLst>
                  <a:ext uri="{FF2B5EF4-FFF2-40B4-BE49-F238E27FC236}">
                    <a16:creationId xmlns:a16="http://schemas.microsoft.com/office/drawing/2014/main" id="{D6B00A24-636F-45B3-9127-6E83884D9077}"/>
                  </a:ext>
                </a:extLst>
              </p:cNvPr>
              <p:cNvSpPr>
                <a:spLocks noChangeAspect="1" noEditPoints="1"/>
              </p:cNvSpPr>
              <p:nvPr/>
            </p:nvSpPr>
            <p:spPr bwMode="auto">
              <a:xfrm>
                <a:off x="5200576" y="2562558"/>
                <a:ext cx="377851" cy="28958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126">
                <a:extLst>
                  <a:ext uri="{FF2B5EF4-FFF2-40B4-BE49-F238E27FC236}">
                    <a16:creationId xmlns:a16="http://schemas.microsoft.com/office/drawing/2014/main" id="{E0764845-3217-4BBF-8EF7-CD6B276A1E99}"/>
                  </a:ext>
                </a:extLst>
              </p:cNvPr>
              <p:cNvSpPr>
                <a:spLocks noChangeArrowheads="1"/>
              </p:cNvSpPr>
              <p:nvPr/>
            </p:nvSpPr>
            <p:spPr bwMode="auto">
              <a:xfrm>
                <a:off x="5309874" y="2580825"/>
                <a:ext cx="161891" cy="184426"/>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3" name="Freeform 215">
              <a:extLst>
                <a:ext uri="{FF2B5EF4-FFF2-40B4-BE49-F238E27FC236}">
                  <a16:creationId xmlns:a16="http://schemas.microsoft.com/office/drawing/2014/main" id="{036CA628-106C-486C-800D-658068E4DEE0}"/>
                </a:ext>
              </a:extLst>
            </p:cNvPr>
            <p:cNvSpPr/>
            <p:nvPr/>
          </p:nvSpPr>
          <p:spPr bwMode="auto">
            <a:xfrm rot="2700000">
              <a:off x="1991506" y="2289123"/>
              <a:ext cx="228219" cy="22818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w="9525" cap="flat" cmpd="sng" algn="ctr">
              <a:noFill/>
              <a:prstDash val="solid"/>
              <a:headEnd type="none" w="med" len="med"/>
              <a:tailEnd type="none" w="med" len="med"/>
            </a:ln>
            <a:effectLst/>
          </p:spPr>
          <p:txBody>
            <a:bodyPr lIns="179285" tIns="143428" rIns="179285" bIns="143428"/>
            <a:lstStyle/>
            <a:p>
              <a:pPr marL="0" marR="0" lvl="0" indent="0" algn="ctr" defTabSz="1792188" rtl="0" eaLnBrk="1" fontAlgn="base" latinLnBrk="0" hangingPunct="1">
                <a:lnSpc>
                  <a:spcPct val="90000"/>
                </a:lnSpc>
                <a:spcBef>
                  <a:spcPct val="0"/>
                </a:spcBef>
                <a:spcAft>
                  <a:spcPct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sym typeface="Helvetica"/>
              </a:endParaRPr>
            </a:p>
          </p:txBody>
        </p:sp>
        <p:grpSp>
          <p:nvGrpSpPr>
            <p:cNvPr id="155" name="Group 154">
              <a:extLst>
                <a:ext uri="{FF2B5EF4-FFF2-40B4-BE49-F238E27FC236}">
                  <a16:creationId xmlns:a16="http://schemas.microsoft.com/office/drawing/2014/main" id="{9667B1EE-9352-4C24-B951-70E2E0C88DFB}"/>
                </a:ext>
              </a:extLst>
            </p:cNvPr>
            <p:cNvGrpSpPr/>
            <p:nvPr/>
          </p:nvGrpSpPr>
          <p:grpSpPr>
            <a:xfrm>
              <a:off x="1524935" y="2278221"/>
              <a:ext cx="279049" cy="249989"/>
              <a:chOff x="4798533" y="417220"/>
              <a:chExt cx="1962717" cy="1758322"/>
            </a:xfrm>
          </p:grpSpPr>
          <p:grpSp>
            <p:nvGrpSpPr>
              <p:cNvPr id="156" name="Group 155">
                <a:extLst>
                  <a:ext uri="{FF2B5EF4-FFF2-40B4-BE49-F238E27FC236}">
                    <a16:creationId xmlns:a16="http://schemas.microsoft.com/office/drawing/2014/main" id="{4ABDA6C2-16F9-40C1-AFCA-DE7D2D778DC3}"/>
                  </a:ext>
                </a:extLst>
              </p:cNvPr>
              <p:cNvGrpSpPr/>
              <p:nvPr/>
            </p:nvGrpSpPr>
            <p:grpSpPr>
              <a:xfrm>
                <a:off x="4798539" y="899832"/>
                <a:ext cx="1962709" cy="310849"/>
                <a:chOff x="5409733" y="1040075"/>
                <a:chExt cx="1485374" cy="282032"/>
              </a:xfrm>
              <a:noFill/>
            </p:grpSpPr>
            <p:sp>
              <p:nvSpPr>
                <p:cNvPr id="194" name="Rectangle 193">
                  <a:extLst>
                    <a:ext uri="{FF2B5EF4-FFF2-40B4-BE49-F238E27FC236}">
                      <a16:creationId xmlns:a16="http://schemas.microsoft.com/office/drawing/2014/main" id="{3871F53C-AA58-473C-BECB-BDE43656FE09}"/>
                    </a:ext>
                  </a:extLst>
                </p:cNvPr>
                <p:cNvSpPr/>
                <p:nvPr/>
              </p:nvSpPr>
              <p:spPr bwMode="auto">
                <a:xfrm>
                  <a:off x="6223691"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EB255BC2-10BC-474D-A2F6-85AABB47280E}"/>
                    </a:ext>
                  </a:extLst>
                </p:cNvPr>
                <p:cNvSpPr/>
                <p:nvPr/>
              </p:nvSpPr>
              <p:spPr bwMode="auto">
                <a:xfrm>
                  <a:off x="5409733"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CF652A79-8E0B-4E30-8202-529EDFE1EB64}"/>
                  </a:ext>
                </a:extLst>
              </p:cNvPr>
              <p:cNvGrpSpPr/>
              <p:nvPr/>
            </p:nvGrpSpPr>
            <p:grpSpPr>
              <a:xfrm>
                <a:off x="4798533" y="417220"/>
                <a:ext cx="1962707" cy="310849"/>
                <a:chOff x="5323449" y="706475"/>
                <a:chExt cx="1780763" cy="282032"/>
              </a:xfrm>
              <a:noFill/>
            </p:grpSpPr>
            <p:sp>
              <p:nvSpPr>
                <p:cNvPr id="180" name="Rectangle 179">
                  <a:extLst>
                    <a:ext uri="{FF2B5EF4-FFF2-40B4-BE49-F238E27FC236}">
                      <a16:creationId xmlns:a16="http://schemas.microsoft.com/office/drawing/2014/main" id="{887C07EC-07C7-4AE4-967E-D03FE6802FBE}"/>
                    </a:ext>
                  </a:extLst>
                </p:cNvPr>
                <p:cNvSpPr/>
                <p:nvPr/>
              </p:nvSpPr>
              <p:spPr bwMode="auto">
                <a:xfrm>
                  <a:off x="5323449"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B0822DB3-AB52-4312-9D45-24601B08E412}"/>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19C2486-0344-4897-BCDC-23E39E01AD43}"/>
                    </a:ext>
                  </a:extLst>
                </p:cNvPr>
                <p:cNvSpPr/>
                <p:nvPr/>
              </p:nvSpPr>
              <p:spPr bwMode="auto">
                <a:xfrm>
                  <a:off x="6739031"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3A1214FA-A43C-4896-B53D-39A6779373C9}"/>
                  </a:ext>
                </a:extLst>
              </p:cNvPr>
              <p:cNvGrpSpPr/>
              <p:nvPr/>
            </p:nvGrpSpPr>
            <p:grpSpPr>
              <a:xfrm>
                <a:off x="4798534" y="1864693"/>
                <a:ext cx="1962716" cy="310849"/>
                <a:chOff x="5407420" y="1040075"/>
                <a:chExt cx="1485380" cy="282032"/>
              </a:xfrm>
              <a:noFill/>
            </p:grpSpPr>
            <p:sp>
              <p:nvSpPr>
                <p:cNvPr id="177" name="Rectangle 176">
                  <a:extLst>
                    <a:ext uri="{FF2B5EF4-FFF2-40B4-BE49-F238E27FC236}">
                      <a16:creationId xmlns:a16="http://schemas.microsoft.com/office/drawing/2014/main" id="{6D216983-CF98-4DC8-BB41-B887D6B3CE4D}"/>
                    </a:ext>
                  </a:extLst>
                </p:cNvPr>
                <p:cNvSpPr/>
                <p:nvPr/>
              </p:nvSpPr>
              <p:spPr bwMode="auto">
                <a:xfrm>
                  <a:off x="6221384"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4F13A09A-D78A-4AA0-9E11-CA78B2BDF627}"/>
                    </a:ext>
                  </a:extLst>
                </p:cNvPr>
                <p:cNvSpPr/>
                <p:nvPr/>
              </p:nvSpPr>
              <p:spPr bwMode="auto">
                <a:xfrm>
                  <a:off x="5407420"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1CE5F550-EAE5-4060-B57E-B3AAE2268669}"/>
                  </a:ext>
                </a:extLst>
              </p:cNvPr>
              <p:cNvGrpSpPr/>
              <p:nvPr/>
            </p:nvGrpSpPr>
            <p:grpSpPr>
              <a:xfrm>
                <a:off x="4798539" y="1382081"/>
                <a:ext cx="1962710" cy="310849"/>
                <a:chOff x="5320813" y="706475"/>
                <a:chExt cx="1780766" cy="282032"/>
              </a:xfrm>
              <a:noFill/>
            </p:grpSpPr>
            <p:sp>
              <p:nvSpPr>
                <p:cNvPr id="169" name="Rectangle 168">
                  <a:extLst>
                    <a:ext uri="{FF2B5EF4-FFF2-40B4-BE49-F238E27FC236}">
                      <a16:creationId xmlns:a16="http://schemas.microsoft.com/office/drawing/2014/main" id="{94AB854B-235E-465B-B743-C142C27AB1CD}"/>
                    </a:ext>
                  </a:extLst>
                </p:cNvPr>
                <p:cNvSpPr/>
                <p:nvPr/>
              </p:nvSpPr>
              <p:spPr bwMode="auto">
                <a:xfrm>
                  <a:off x="5320813"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B2C9EC1A-CA8E-40CC-8D4E-AB6049E801DB}"/>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B7EB1037-1708-4D4B-93C2-1107F6D766A6}"/>
                    </a:ext>
                  </a:extLst>
                </p:cNvPr>
                <p:cNvSpPr/>
                <p:nvPr/>
              </p:nvSpPr>
              <p:spPr bwMode="auto">
                <a:xfrm>
                  <a:off x="6736398"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 name="Title 9">
            <a:extLst>
              <a:ext uri="{FF2B5EF4-FFF2-40B4-BE49-F238E27FC236}">
                <a16:creationId xmlns:a16="http://schemas.microsoft.com/office/drawing/2014/main" id="{BAEFCABD-A0A7-89D5-3F3D-E00F4C7DB787}"/>
              </a:ext>
            </a:extLst>
          </p:cNvPr>
          <p:cNvSpPr>
            <a:spLocks noGrp="1"/>
          </p:cNvSpPr>
          <p:nvPr>
            <p:ph type="title"/>
          </p:nvPr>
        </p:nvSpPr>
        <p:spPr>
          <a:xfrm>
            <a:off x="637540" y="498513"/>
            <a:ext cx="11554460" cy="1176020"/>
          </a:xfrm>
        </p:spPr>
        <p:txBody>
          <a:bodyPr/>
          <a:lstStyle/>
          <a:p>
            <a:pPr defTabSz="914400"/>
            <a:r>
              <a:rPr lang="en-US" sz="4400" dirty="0">
                <a:latin typeface="+mj-lt"/>
                <a:cs typeface="+mj-cs"/>
              </a:rPr>
              <a:t>M</a:t>
            </a:r>
            <a:r>
              <a:rPr lang="en-US" altLang="zh-CN" sz="4400" dirty="0">
                <a:latin typeface="+mj-lt"/>
                <a:cs typeface="+mj-cs"/>
              </a:rPr>
              <a:t>icrosoft Azure Networking</a:t>
            </a:r>
            <a:endParaRPr lang="en-US" sz="4400" dirty="0">
              <a:latin typeface="+mj-lt"/>
              <a:cs typeface="+mj-cs"/>
            </a:endParaRPr>
          </a:p>
        </p:txBody>
      </p:sp>
    </p:spTree>
    <p:extLst>
      <p:ext uri="{BB962C8B-B14F-4D97-AF65-F5344CB8AC3E}">
        <p14:creationId xmlns:p14="http://schemas.microsoft.com/office/powerpoint/2010/main" val="41331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486989-D79C-708A-B53E-EF4726B2D676}"/>
              </a:ext>
            </a:extLst>
          </p:cNvPr>
          <p:cNvPicPr>
            <a:picLocks noChangeAspect="1"/>
          </p:cNvPicPr>
          <p:nvPr/>
        </p:nvPicPr>
        <p:blipFill>
          <a:blip r:embed="rId2"/>
          <a:stretch>
            <a:fillRect/>
          </a:stretch>
        </p:blipFill>
        <p:spPr>
          <a:xfrm>
            <a:off x="1855147" y="1752332"/>
            <a:ext cx="8481705" cy="4886068"/>
          </a:xfrm>
          <a:prstGeom prst="rect">
            <a:avLst/>
          </a:prstGeom>
        </p:spPr>
      </p:pic>
      <p:sp>
        <p:nvSpPr>
          <p:cNvPr id="2" name="Title 1">
            <a:extLst>
              <a:ext uri="{FF2B5EF4-FFF2-40B4-BE49-F238E27FC236}">
                <a16:creationId xmlns:a16="http://schemas.microsoft.com/office/drawing/2014/main" id="{7E314773-0387-A18E-12B2-41F5C50F2480}"/>
              </a:ext>
            </a:extLst>
          </p:cNvPr>
          <p:cNvSpPr>
            <a:spLocks noGrp="1"/>
          </p:cNvSpPr>
          <p:nvPr>
            <p:ph type="title"/>
          </p:nvPr>
        </p:nvSpPr>
        <p:spPr>
          <a:xfrm>
            <a:off x="694790" y="426769"/>
            <a:ext cx="11131193" cy="1325563"/>
          </a:xfrm>
        </p:spPr>
        <p:txBody>
          <a:bodyPr>
            <a:normAutofit fontScale="90000"/>
          </a:bodyPr>
          <a:lstStyle/>
          <a:p>
            <a:r>
              <a:rPr lang="en-US" dirty="0"/>
              <a:t>Google uses optical circuit switching (OCS) switches to </a:t>
            </a:r>
            <a:r>
              <a:rPr lang="en-US" b="1" dirty="0"/>
              <a:t>reconfigure</a:t>
            </a:r>
            <a:r>
              <a:rPr lang="en-US" dirty="0"/>
              <a:t> networks between aggregation blocks </a:t>
            </a:r>
          </a:p>
        </p:txBody>
      </p:sp>
      <p:sp>
        <p:nvSpPr>
          <p:cNvPr id="3" name="Slide Number Placeholder 2">
            <a:extLst>
              <a:ext uri="{FF2B5EF4-FFF2-40B4-BE49-F238E27FC236}">
                <a16:creationId xmlns:a16="http://schemas.microsoft.com/office/drawing/2014/main" id="{F4F4C8A9-FCFF-51FA-99D5-B03F7670D316}"/>
              </a:ext>
            </a:extLst>
          </p:cNvPr>
          <p:cNvSpPr>
            <a:spLocks noGrp="1"/>
          </p:cNvSpPr>
          <p:nvPr>
            <p:ph type="sldNum" sz="quarter" idx="12"/>
          </p:nvPr>
        </p:nvSpPr>
        <p:spPr/>
        <p:txBody>
          <a:bodyPr/>
          <a:lstStyle/>
          <a:p>
            <a:fld id="{AE5B1982-BF85-4B99-BC5B-420199FEFAED}" type="slidenum">
              <a:rPr lang="en-US" smtClean="0"/>
              <a:t>28</a:t>
            </a:fld>
            <a:endParaRPr lang="en-US"/>
          </a:p>
        </p:txBody>
      </p:sp>
    </p:spTree>
    <p:extLst>
      <p:ext uri="{BB962C8B-B14F-4D97-AF65-F5344CB8AC3E}">
        <p14:creationId xmlns:p14="http://schemas.microsoft.com/office/powerpoint/2010/main" val="36091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Virtual Networking</a:t>
            </a:r>
            <a:endParaRPr lang="en-US"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1" y="4265581"/>
            <a:ext cx="12242122" cy="13134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dirty="0">
              <a:solidFill>
                <a:schemeClr val="bg1"/>
              </a:solidFill>
            </a:endParaRPr>
          </a:p>
          <a:p>
            <a:r>
              <a:rPr lang="en-US" sz="2800" dirty="0">
                <a:solidFill>
                  <a:schemeClr val="bg1"/>
                </a:solidFill>
              </a:rPr>
              <a:t>How to enable multi-tenancy on a shared network fabric?</a:t>
            </a: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29</a:t>
            </a:fld>
            <a:endParaRPr lang="en-US"/>
          </a:p>
        </p:txBody>
      </p:sp>
    </p:spTree>
    <p:extLst>
      <p:ext uri="{BB962C8B-B14F-4D97-AF65-F5344CB8AC3E}">
        <p14:creationId xmlns:p14="http://schemas.microsoft.com/office/powerpoint/2010/main" val="134004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203436"/>
            <a:ext cx="12192000" cy="2387600"/>
          </a:xfrm>
        </p:spPr>
        <p:txBody>
          <a:bodyPr>
            <a:normAutofit/>
          </a:bodyPr>
          <a:lstStyle/>
          <a:p>
            <a:r>
              <a:rPr lang="en-US" sz="6600" dirty="0">
                <a:solidFill>
                  <a:schemeClr val="bg1"/>
                </a:solidFill>
              </a:rPr>
              <a:t>What is a datacenter?</a:t>
            </a:r>
            <a:endParaRPr lang="en-US"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2198670" y="3854419"/>
            <a:ext cx="8733033" cy="30035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800" dirty="0"/>
          </a:p>
          <a:p>
            <a:pPr algn="l"/>
            <a:endParaRPr lang="en-US" sz="2800" dirty="0"/>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3</a:t>
            </a:fld>
            <a:endParaRPr lang="en-US"/>
          </a:p>
        </p:txBody>
      </p:sp>
    </p:spTree>
    <p:extLst>
      <p:ext uri="{BB962C8B-B14F-4D97-AF65-F5344CB8AC3E}">
        <p14:creationId xmlns:p14="http://schemas.microsoft.com/office/powerpoint/2010/main" val="2971055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7A6D-3453-4FC5-0CAC-A859EFE82A69}"/>
              </a:ext>
            </a:extLst>
          </p:cNvPr>
          <p:cNvSpPr>
            <a:spLocks noGrp="1"/>
          </p:cNvSpPr>
          <p:nvPr>
            <p:ph type="title"/>
          </p:nvPr>
        </p:nvSpPr>
        <p:spPr/>
        <p:txBody>
          <a:bodyPr/>
          <a:lstStyle/>
          <a:p>
            <a:r>
              <a:rPr lang="en-US" dirty="0"/>
              <a:t>Customers only see Virtual Networks (</a:t>
            </a:r>
            <a:r>
              <a:rPr lang="en-US" dirty="0" err="1"/>
              <a:t>VNets</a:t>
            </a:r>
            <a:r>
              <a:rPr lang="en-US" dirty="0"/>
              <a:t>)</a:t>
            </a:r>
          </a:p>
        </p:txBody>
      </p:sp>
      <p:sp>
        <p:nvSpPr>
          <p:cNvPr id="4" name="Freeform 20">
            <a:extLst>
              <a:ext uri="{FF2B5EF4-FFF2-40B4-BE49-F238E27FC236}">
                <a16:creationId xmlns:a16="http://schemas.microsoft.com/office/drawing/2014/main" id="{1E1D906C-02B4-0C44-E06F-B9F41E3714C5}"/>
              </a:ext>
            </a:extLst>
          </p:cNvPr>
          <p:cNvSpPr>
            <a:spLocks noEditPoints="1"/>
          </p:cNvSpPr>
          <p:nvPr/>
        </p:nvSpPr>
        <p:spPr bwMode="auto">
          <a:xfrm>
            <a:off x="919598" y="3997833"/>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C00000"/>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8" name="Freeform 20">
            <a:extLst>
              <a:ext uri="{FF2B5EF4-FFF2-40B4-BE49-F238E27FC236}">
                <a16:creationId xmlns:a16="http://schemas.microsoft.com/office/drawing/2014/main" id="{9CF4F6D9-FB2D-8F41-9DC1-0F472BFE1224}"/>
              </a:ext>
            </a:extLst>
          </p:cNvPr>
          <p:cNvSpPr>
            <a:spLocks noEditPoints="1"/>
          </p:cNvSpPr>
          <p:nvPr/>
        </p:nvSpPr>
        <p:spPr bwMode="auto">
          <a:xfrm>
            <a:off x="2473357" y="3997833"/>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C00000"/>
          </a:solidFill>
          <a:ln>
            <a:noFill/>
          </a:ln>
        </p:spPr>
        <p:txBody>
          <a:bodyPr vert="horz" wrap="square" lIns="89642" tIns="44821" rIns="89642" bIns="44821" numCol="1" anchor="t" anchorCtr="0" compatLnSpc="1">
            <a:prstTxWarp prst="textNoShape">
              <a:avLst/>
            </a:prstTxWarp>
          </a:bodyPr>
          <a:lstStyle/>
          <a:p>
            <a:pPr defTabSz="914133"/>
            <a:endParaRPr lang="en-US" sz="1765" kern="0" dirty="0">
              <a:solidFill>
                <a:srgbClr val="505050"/>
              </a:solidFill>
              <a:latin typeface="Segoe UI"/>
            </a:endParaRPr>
          </a:p>
        </p:txBody>
      </p:sp>
      <p:sp>
        <p:nvSpPr>
          <p:cNvPr id="19" name="Freeform 20">
            <a:extLst>
              <a:ext uri="{FF2B5EF4-FFF2-40B4-BE49-F238E27FC236}">
                <a16:creationId xmlns:a16="http://schemas.microsoft.com/office/drawing/2014/main" id="{F1F27FF7-C41C-A1FA-5EC1-656D9546756C}"/>
              </a:ext>
            </a:extLst>
          </p:cNvPr>
          <p:cNvSpPr>
            <a:spLocks noEditPoints="1"/>
          </p:cNvSpPr>
          <p:nvPr/>
        </p:nvSpPr>
        <p:spPr bwMode="auto">
          <a:xfrm>
            <a:off x="4027116" y="3997833"/>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C00000"/>
          </a:solidFill>
          <a:ln>
            <a:noFill/>
          </a:ln>
        </p:spPr>
        <p:txBody>
          <a:bodyPr vert="horz" wrap="square" lIns="89642" tIns="44821" rIns="89642" bIns="44821" numCol="1" anchor="t" anchorCtr="0" compatLnSpc="1">
            <a:prstTxWarp prst="textNoShape">
              <a:avLst/>
            </a:prstTxWarp>
          </a:bodyPr>
          <a:lstStyle/>
          <a:p>
            <a:pPr defTabSz="914133"/>
            <a:endParaRPr lang="en-US" sz="1765" kern="0" dirty="0">
              <a:solidFill>
                <a:srgbClr val="505050"/>
              </a:solidFill>
              <a:latin typeface="Segoe UI"/>
            </a:endParaRPr>
          </a:p>
        </p:txBody>
      </p:sp>
      <p:pic>
        <p:nvPicPr>
          <p:cNvPr id="22" name="Picture 21">
            <a:extLst>
              <a:ext uri="{FF2B5EF4-FFF2-40B4-BE49-F238E27FC236}">
                <a16:creationId xmlns:a16="http://schemas.microsoft.com/office/drawing/2014/main" id="{03590066-03B6-6CF4-D07C-9D4D99B3B871}"/>
              </a:ext>
            </a:extLst>
          </p:cNvPr>
          <p:cNvPicPr>
            <a:picLocks noChangeAspect="1"/>
          </p:cNvPicPr>
          <p:nvPr/>
        </p:nvPicPr>
        <p:blipFill>
          <a:blip r:embed="rId3"/>
          <a:stretch>
            <a:fillRect/>
          </a:stretch>
        </p:blipFill>
        <p:spPr>
          <a:xfrm>
            <a:off x="2599010" y="5578141"/>
            <a:ext cx="872767" cy="872767"/>
          </a:xfrm>
          <a:prstGeom prst="rect">
            <a:avLst/>
          </a:prstGeom>
        </p:spPr>
      </p:pic>
      <p:cxnSp>
        <p:nvCxnSpPr>
          <p:cNvPr id="25" name="Straight Connector 24">
            <a:extLst>
              <a:ext uri="{FF2B5EF4-FFF2-40B4-BE49-F238E27FC236}">
                <a16:creationId xmlns:a16="http://schemas.microsoft.com/office/drawing/2014/main" id="{5E75AF0E-4958-F023-4F87-A704242C7434}"/>
              </a:ext>
            </a:extLst>
          </p:cNvPr>
          <p:cNvCxnSpPr/>
          <p:nvPr/>
        </p:nvCxnSpPr>
        <p:spPr>
          <a:xfrm>
            <a:off x="1481633" y="4500461"/>
            <a:ext cx="1302664" cy="1181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B796D9-7951-47A8-D378-E3AA11DD9D71}"/>
              </a:ext>
            </a:extLst>
          </p:cNvPr>
          <p:cNvCxnSpPr>
            <a:cxnSpLocks/>
            <a:endCxn id="22" idx="0"/>
          </p:cNvCxnSpPr>
          <p:nvPr/>
        </p:nvCxnSpPr>
        <p:spPr>
          <a:xfrm>
            <a:off x="3035393" y="4500461"/>
            <a:ext cx="1" cy="10776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B04067-463A-6738-8C96-E87BBD4DC5F2}"/>
              </a:ext>
            </a:extLst>
          </p:cNvPr>
          <p:cNvCxnSpPr>
            <a:cxnSpLocks/>
          </p:cNvCxnSpPr>
          <p:nvPr/>
        </p:nvCxnSpPr>
        <p:spPr>
          <a:xfrm flipH="1">
            <a:off x="3280157" y="4500461"/>
            <a:ext cx="1384310" cy="1181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FC12CDE3-8E14-3983-362A-85E705F7D9F7}"/>
              </a:ext>
            </a:extLst>
          </p:cNvPr>
          <p:cNvCxnSpPr>
            <a:cxnSpLocks/>
          </p:cNvCxnSpPr>
          <p:nvPr/>
        </p:nvCxnSpPr>
        <p:spPr>
          <a:xfrm>
            <a:off x="1481633" y="3094605"/>
            <a:ext cx="0" cy="903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869963D0-310F-365E-1662-E80863DCC669}"/>
              </a:ext>
            </a:extLst>
          </p:cNvPr>
          <p:cNvCxnSpPr>
            <a:cxnSpLocks/>
          </p:cNvCxnSpPr>
          <p:nvPr/>
        </p:nvCxnSpPr>
        <p:spPr>
          <a:xfrm>
            <a:off x="3035392" y="3106814"/>
            <a:ext cx="0" cy="903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9279496E-CDE9-57C9-77F4-E619309D26AC}"/>
              </a:ext>
            </a:extLst>
          </p:cNvPr>
          <p:cNvCxnSpPr>
            <a:cxnSpLocks/>
          </p:cNvCxnSpPr>
          <p:nvPr/>
        </p:nvCxnSpPr>
        <p:spPr>
          <a:xfrm>
            <a:off x="4664467" y="2948683"/>
            <a:ext cx="0" cy="10613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041" name="Rectangle 1040">
            <a:extLst>
              <a:ext uri="{FF2B5EF4-FFF2-40B4-BE49-F238E27FC236}">
                <a16:creationId xmlns:a16="http://schemas.microsoft.com/office/drawing/2014/main" id="{C3178D6F-9A44-E268-4F55-127CEC62C9B2}"/>
              </a:ext>
            </a:extLst>
          </p:cNvPr>
          <p:cNvSpPr/>
          <p:nvPr/>
        </p:nvSpPr>
        <p:spPr>
          <a:xfrm>
            <a:off x="554804" y="4633645"/>
            <a:ext cx="5260366" cy="1962364"/>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TextBox 1041">
            <a:extLst>
              <a:ext uri="{FF2B5EF4-FFF2-40B4-BE49-F238E27FC236}">
                <a16:creationId xmlns:a16="http://schemas.microsoft.com/office/drawing/2014/main" id="{148491CC-D522-293E-A731-7FF75C8E288E}"/>
              </a:ext>
            </a:extLst>
          </p:cNvPr>
          <p:cNvSpPr txBox="1"/>
          <p:nvPr/>
        </p:nvSpPr>
        <p:spPr>
          <a:xfrm>
            <a:off x="4248901" y="6081576"/>
            <a:ext cx="1384310" cy="369332"/>
          </a:xfrm>
          <a:prstGeom prst="rect">
            <a:avLst/>
          </a:prstGeom>
          <a:noFill/>
        </p:spPr>
        <p:txBody>
          <a:bodyPr wrap="square" rtlCol="0">
            <a:spAutoFit/>
          </a:bodyPr>
          <a:lstStyle/>
          <a:p>
            <a:pPr algn="ctr"/>
            <a:r>
              <a:rPr lang="en-US" b="1" dirty="0">
                <a:solidFill>
                  <a:srgbClr val="C00000"/>
                </a:solidFill>
              </a:rPr>
              <a:t>10.0.0.0/24</a:t>
            </a:r>
          </a:p>
        </p:txBody>
      </p:sp>
      <p:sp>
        <p:nvSpPr>
          <p:cNvPr id="1043" name="TextBox 1042">
            <a:extLst>
              <a:ext uri="{FF2B5EF4-FFF2-40B4-BE49-F238E27FC236}">
                <a16:creationId xmlns:a16="http://schemas.microsoft.com/office/drawing/2014/main" id="{C42E3E20-48E7-3567-4756-1D004D3D4316}"/>
              </a:ext>
            </a:extLst>
          </p:cNvPr>
          <p:cNvSpPr txBox="1"/>
          <p:nvPr/>
        </p:nvSpPr>
        <p:spPr>
          <a:xfrm>
            <a:off x="467762" y="4642115"/>
            <a:ext cx="1384310" cy="369332"/>
          </a:xfrm>
          <a:prstGeom prst="rect">
            <a:avLst/>
          </a:prstGeom>
          <a:noFill/>
        </p:spPr>
        <p:txBody>
          <a:bodyPr wrap="square" rtlCol="0">
            <a:spAutoFit/>
          </a:bodyPr>
          <a:lstStyle/>
          <a:p>
            <a:pPr algn="ctr"/>
            <a:r>
              <a:rPr lang="en-US" b="1" dirty="0">
                <a:solidFill>
                  <a:srgbClr val="C00000"/>
                </a:solidFill>
              </a:rPr>
              <a:t>10.0.0.1</a:t>
            </a:r>
          </a:p>
        </p:txBody>
      </p:sp>
      <p:sp>
        <p:nvSpPr>
          <p:cNvPr id="1044" name="TextBox 1043">
            <a:extLst>
              <a:ext uri="{FF2B5EF4-FFF2-40B4-BE49-F238E27FC236}">
                <a16:creationId xmlns:a16="http://schemas.microsoft.com/office/drawing/2014/main" id="{4818C492-F840-D737-8475-247B25A2CE11}"/>
              </a:ext>
            </a:extLst>
          </p:cNvPr>
          <p:cNvSpPr txBox="1"/>
          <p:nvPr/>
        </p:nvSpPr>
        <p:spPr>
          <a:xfrm>
            <a:off x="1852072" y="4644082"/>
            <a:ext cx="1384310" cy="369332"/>
          </a:xfrm>
          <a:prstGeom prst="rect">
            <a:avLst/>
          </a:prstGeom>
          <a:noFill/>
        </p:spPr>
        <p:txBody>
          <a:bodyPr wrap="square" rtlCol="0">
            <a:spAutoFit/>
          </a:bodyPr>
          <a:lstStyle/>
          <a:p>
            <a:pPr algn="ctr"/>
            <a:r>
              <a:rPr lang="en-US" b="1" dirty="0">
                <a:solidFill>
                  <a:srgbClr val="C00000"/>
                </a:solidFill>
              </a:rPr>
              <a:t>10.0.0.2</a:t>
            </a:r>
          </a:p>
        </p:txBody>
      </p:sp>
      <p:sp>
        <p:nvSpPr>
          <p:cNvPr id="1045" name="TextBox 1044">
            <a:extLst>
              <a:ext uri="{FF2B5EF4-FFF2-40B4-BE49-F238E27FC236}">
                <a16:creationId xmlns:a16="http://schemas.microsoft.com/office/drawing/2014/main" id="{2B94E1AA-47CA-5033-9044-7B6222A39E24}"/>
              </a:ext>
            </a:extLst>
          </p:cNvPr>
          <p:cNvSpPr txBox="1"/>
          <p:nvPr/>
        </p:nvSpPr>
        <p:spPr>
          <a:xfrm>
            <a:off x="4452748" y="4617402"/>
            <a:ext cx="1384310" cy="369332"/>
          </a:xfrm>
          <a:prstGeom prst="rect">
            <a:avLst/>
          </a:prstGeom>
          <a:noFill/>
        </p:spPr>
        <p:txBody>
          <a:bodyPr wrap="square" rtlCol="0">
            <a:spAutoFit/>
          </a:bodyPr>
          <a:lstStyle/>
          <a:p>
            <a:pPr algn="ctr"/>
            <a:r>
              <a:rPr lang="en-US" b="1" dirty="0">
                <a:solidFill>
                  <a:srgbClr val="C00000"/>
                </a:solidFill>
              </a:rPr>
              <a:t>10.0.0.3</a:t>
            </a:r>
          </a:p>
        </p:txBody>
      </p:sp>
      <p:sp>
        <p:nvSpPr>
          <p:cNvPr id="1066" name="Freeform 20">
            <a:extLst>
              <a:ext uri="{FF2B5EF4-FFF2-40B4-BE49-F238E27FC236}">
                <a16:creationId xmlns:a16="http://schemas.microsoft.com/office/drawing/2014/main" id="{3D7B058A-85B2-7285-4D29-2A75429C8AB7}"/>
              </a:ext>
            </a:extLst>
          </p:cNvPr>
          <p:cNvSpPr>
            <a:spLocks noEditPoints="1"/>
          </p:cNvSpPr>
          <p:nvPr/>
        </p:nvSpPr>
        <p:spPr bwMode="auto">
          <a:xfrm>
            <a:off x="6833991" y="3967882"/>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lumMod val="75000"/>
            </a:schemeClr>
          </a:solidFill>
          <a:ln>
            <a:solidFill>
              <a:schemeClr val="accent6">
                <a:lumMod val="75000"/>
              </a:schemeClr>
            </a:solid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067" name="Freeform 20">
            <a:extLst>
              <a:ext uri="{FF2B5EF4-FFF2-40B4-BE49-F238E27FC236}">
                <a16:creationId xmlns:a16="http://schemas.microsoft.com/office/drawing/2014/main" id="{2325516D-F4BA-1BBB-A507-1711E1C138B7}"/>
              </a:ext>
            </a:extLst>
          </p:cNvPr>
          <p:cNvSpPr>
            <a:spLocks noEditPoints="1"/>
          </p:cNvSpPr>
          <p:nvPr/>
        </p:nvSpPr>
        <p:spPr bwMode="auto">
          <a:xfrm>
            <a:off x="8387750" y="3967882"/>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lumMod val="75000"/>
            </a:schemeClr>
          </a:solidFill>
          <a:ln>
            <a:solidFill>
              <a:schemeClr val="accent6">
                <a:lumMod val="75000"/>
              </a:schemeClr>
            </a:solidFill>
          </a:ln>
        </p:spPr>
        <p:txBody>
          <a:bodyPr vert="horz" wrap="square" lIns="89642" tIns="44821" rIns="89642" bIns="44821" numCol="1" anchor="t" anchorCtr="0" compatLnSpc="1">
            <a:prstTxWarp prst="textNoShape">
              <a:avLst/>
            </a:prstTxWarp>
          </a:bodyPr>
          <a:lstStyle/>
          <a:p>
            <a:pPr defTabSz="914133"/>
            <a:endParaRPr lang="en-US" sz="1765" kern="0" dirty="0">
              <a:solidFill>
                <a:srgbClr val="505050"/>
              </a:solidFill>
              <a:latin typeface="Segoe UI"/>
            </a:endParaRPr>
          </a:p>
        </p:txBody>
      </p:sp>
      <p:sp>
        <p:nvSpPr>
          <p:cNvPr id="1068" name="Freeform 20">
            <a:extLst>
              <a:ext uri="{FF2B5EF4-FFF2-40B4-BE49-F238E27FC236}">
                <a16:creationId xmlns:a16="http://schemas.microsoft.com/office/drawing/2014/main" id="{CE4E6CEC-9968-FDC9-66D9-5C454137B29B}"/>
              </a:ext>
            </a:extLst>
          </p:cNvPr>
          <p:cNvSpPr>
            <a:spLocks noEditPoints="1"/>
          </p:cNvSpPr>
          <p:nvPr/>
        </p:nvSpPr>
        <p:spPr bwMode="auto">
          <a:xfrm>
            <a:off x="9941509" y="3967882"/>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lumMod val="75000"/>
            </a:schemeClr>
          </a:solidFill>
          <a:ln>
            <a:solidFill>
              <a:schemeClr val="accent6">
                <a:lumMod val="75000"/>
              </a:schemeClr>
            </a:solidFill>
          </a:ln>
        </p:spPr>
        <p:txBody>
          <a:bodyPr vert="horz" wrap="square" lIns="89642" tIns="44821" rIns="89642" bIns="44821" numCol="1" anchor="t" anchorCtr="0" compatLnSpc="1">
            <a:prstTxWarp prst="textNoShape">
              <a:avLst/>
            </a:prstTxWarp>
          </a:bodyPr>
          <a:lstStyle/>
          <a:p>
            <a:pPr defTabSz="914133"/>
            <a:endParaRPr lang="en-US" sz="1765" kern="0" dirty="0">
              <a:solidFill>
                <a:srgbClr val="505050"/>
              </a:solidFill>
              <a:latin typeface="Segoe UI"/>
            </a:endParaRPr>
          </a:p>
        </p:txBody>
      </p:sp>
      <p:pic>
        <p:nvPicPr>
          <p:cNvPr id="1069" name="Picture 1068">
            <a:extLst>
              <a:ext uri="{FF2B5EF4-FFF2-40B4-BE49-F238E27FC236}">
                <a16:creationId xmlns:a16="http://schemas.microsoft.com/office/drawing/2014/main" id="{B7A53577-E020-D2F8-6AB4-8A5BC168DAC3}"/>
              </a:ext>
            </a:extLst>
          </p:cNvPr>
          <p:cNvPicPr>
            <a:picLocks noChangeAspect="1"/>
          </p:cNvPicPr>
          <p:nvPr/>
        </p:nvPicPr>
        <p:blipFill>
          <a:blip r:embed="rId3"/>
          <a:stretch>
            <a:fillRect/>
          </a:stretch>
        </p:blipFill>
        <p:spPr>
          <a:xfrm>
            <a:off x="8513403" y="5548190"/>
            <a:ext cx="872767" cy="872767"/>
          </a:xfrm>
          <a:prstGeom prst="rect">
            <a:avLst/>
          </a:prstGeom>
        </p:spPr>
      </p:pic>
      <p:cxnSp>
        <p:nvCxnSpPr>
          <p:cNvPr id="1070" name="Straight Connector 1069">
            <a:extLst>
              <a:ext uri="{FF2B5EF4-FFF2-40B4-BE49-F238E27FC236}">
                <a16:creationId xmlns:a16="http://schemas.microsoft.com/office/drawing/2014/main" id="{699E296C-CC3B-1C3A-E295-42203415B44D}"/>
              </a:ext>
            </a:extLst>
          </p:cNvPr>
          <p:cNvCxnSpPr/>
          <p:nvPr/>
        </p:nvCxnSpPr>
        <p:spPr>
          <a:xfrm>
            <a:off x="7396026" y="4470510"/>
            <a:ext cx="1302664" cy="118114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CE832629-7905-CE55-2C6E-F62A3E8BD9D1}"/>
              </a:ext>
            </a:extLst>
          </p:cNvPr>
          <p:cNvCxnSpPr>
            <a:cxnSpLocks/>
            <a:endCxn id="1069" idx="0"/>
          </p:cNvCxnSpPr>
          <p:nvPr/>
        </p:nvCxnSpPr>
        <p:spPr>
          <a:xfrm>
            <a:off x="8949786" y="4470510"/>
            <a:ext cx="1" cy="107768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F4746CED-5658-F3D3-3498-5338BF72B650}"/>
              </a:ext>
            </a:extLst>
          </p:cNvPr>
          <p:cNvCxnSpPr>
            <a:cxnSpLocks/>
          </p:cNvCxnSpPr>
          <p:nvPr/>
        </p:nvCxnSpPr>
        <p:spPr>
          <a:xfrm flipH="1">
            <a:off x="9194550" y="4470510"/>
            <a:ext cx="1384310" cy="118114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D5BA6B11-957E-BB45-653A-1B4BA7A6681C}"/>
              </a:ext>
            </a:extLst>
          </p:cNvPr>
          <p:cNvCxnSpPr>
            <a:cxnSpLocks/>
          </p:cNvCxnSpPr>
          <p:nvPr/>
        </p:nvCxnSpPr>
        <p:spPr>
          <a:xfrm>
            <a:off x="7396026" y="3064654"/>
            <a:ext cx="0" cy="90322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BB0E0416-742C-869A-093C-DAEF1C06B823}"/>
              </a:ext>
            </a:extLst>
          </p:cNvPr>
          <p:cNvCxnSpPr>
            <a:cxnSpLocks/>
          </p:cNvCxnSpPr>
          <p:nvPr/>
        </p:nvCxnSpPr>
        <p:spPr>
          <a:xfrm>
            <a:off x="8949785" y="3076863"/>
            <a:ext cx="0" cy="90322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B3CA5383-5A8D-DD04-E1AE-EE0E01088A2F}"/>
              </a:ext>
            </a:extLst>
          </p:cNvPr>
          <p:cNvCxnSpPr>
            <a:cxnSpLocks/>
          </p:cNvCxnSpPr>
          <p:nvPr/>
        </p:nvCxnSpPr>
        <p:spPr>
          <a:xfrm>
            <a:off x="10578860" y="2918732"/>
            <a:ext cx="0" cy="1061359"/>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77" name="Rectangle 1076">
            <a:extLst>
              <a:ext uri="{FF2B5EF4-FFF2-40B4-BE49-F238E27FC236}">
                <a16:creationId xmlns:a16="http://schemas.microsoft.com/office/drawing/2014/main" id="{2D487C1D-C80D-9A13-D6FD-F5A79312E3CE}"/>
              </a:ext>
            </a:extLst>
          </p:cNvPr>
          <p:cNvSpPr/>
          <p:nvPr/>
        </p:nvSpPr>
        <p:spPr>
          <a:xfrm>
            <a:off x="6469197" y="4603694"/>
            <a:ext cx="5260366" cy="1962364"/>
          </a:xfrm>
          <a:prstGeom prst="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AE8A8BF7-DCA2-CBC4-1008-08382CA39B65}"/>
              </a:ext>
            </a:extLst>
          </p:cNvPr>
          <p:cNvSpPr txBox="1"/>
          <p:nvPr/>
        </p:nvSpPr>
        <p:spPr>
          <a:xfrm>
            <a:off x="10249443" y="6052251"/>
            <a:ext cx="1384310" cy="369332"/>
          </a:xfrm>
          <a:prstGeom prst="rect">
            <a:avLst/>
          </a:prstGeom>
          <a:noFill/>
          <a:ln>
            <a:noFill/>
          </a:ln>
        </p:spPr>
        <p:txBody>
          <a:bodyPr wrap="square" rtlCol="0">
            <a:spAutoFit/>
          </a:bodyPr>
          <a:lstStyle/>
          <a:p>
            <a:pPr algn="ctr"/>
            <a:r>
              <a:rPr lang="en-US" b="1" dirty="0">
                <a:solidFill>
                  <a:schemeClr val="accent6">
                    <a:lumMod val="75000"/>
                  </a:schemeClr>
                </a:solidFill>
              </a:rPr>
              <a:t>10.0.0.0/24</a:t>
            </a:r>
          </a:p>
        </p:txBody>
      </p:sp>
      <p:sp>
        <p:nvSpPr>
          <p:cNvPr id="1079" name="TextBox 1078">
            <a:extLst>
              <a:ext uri="{FF2B5EF4-FFF2-40B4-BE49-F238E27FC236}">
                <a16:creationId xmlns:a16="http://schemas.microsoft.com/office/drawing/2014/main" id="{918A60C7-A4B3-2C0C-6D3C-878CD073A610}"/>
              </a:ext>
            </a:extLst>
          </p:cNvPr>
          <p:cNvSpPr txBox="1"/>
          <p:nvPr/>
        </p:nvSpPr>
        <p:spPr>
          <a:xfrm>
            <a:off x="6382155" y="4612164"/>
            <a:ext cx="1384310" cy="369332"/>
          </a:xfrm>
          <a:prstGeom prst="rect">
            <a:avLst/>
          </a:prstGeom>
          <a:noFill/>
          <a:ln>
            <a:noFill/>
          </a:ln>
        </p:spPr>
        <p:txBody>
          <a:bodyPr wrap="square" rtlCol="0">
            <a:spAutoFit/>
          </a:bodyPr>
          <a:lstStyle/>
          <a:p>
            <a:pPr algn="ctr"/>
            <a:r>
              <a:rPr lang="en-US" b="1" dirty="0">
                <a:solidFill>
                  <a:schemeClr val="accent6">
                    <a:lumMod val="75000"/>
                  </a:schemeClr>
                </a:solidFill>
              </a:rPr>
              <a:t>10.0.0.1</a:t>
            </a:r>
          </a:p>
        </p:txBody>
      </p:sp>
      <p:sp>
        <p:nvSpPr>
          <p:cNvPr id="1080" name="TextBox 1079">
            <a:extLst>
              <a:ext uri="{FF2B5EF4-FFF2-40B4-BE49-F238E27FC236}">
                <a16:creationId xmlns:a16="http://schemas.microsoft.com/office/drawing/2014/main" id="{27FF4AEA-CBAD-7307-A61C-F1423DEC49D0}"/>
              </a:ext>
            </a:extLst>
          </p:cNvPr>
          <p:cNvSpPr txBox="1"/>
          <p:nvPr/>
        </p:nvSpPr>
        <p:spPr>
          <a:xfrm>
            <a:off x="7766465" y="4614131"/>
            <a:ext cx="1384310" cy="369332"/>
          </a:xfrm>
          <a:prstGeom prst="rect">
            <a:avLst/>
          </a:prstGeom>
          <a:noFill/>
          <a:ln>
            <a:noFill/>
          </a:ln>
        </p:spPr>
        <p:txBody>
          <a:bodyPr wrap="square" rtlCol="0">
            <a:spAutoFit/>
          </a:bodyPr>
          <a:lstStyle/>
          <a:p>
            <a:pPr algn="ctr"/>
            <a:r>
              <a:rPr lang="en-US" b="1" dirty="0">
                <a:solidFill>
                  <a:schemeClr val="accent6">
                    <a:lumMod val="75000"/>
                  </a:schemeClr>
                </a:solidFill>
              </a:rPr>
              <a:t>10.0.0.2</a:t>
            </a:r>
          </a:p>
        </p:txBody>
      </p:sp>
      <p:sp>
        <p:nvSpPr>
          <p:cNvPr id="1081" name="TextBox 1080">
            <a:extLst>
              <a:ext uri="{FF2B5EF4-FFF2-40B4-BE49-F238E27FC236}">
                <a16:creationId xmlns:a16="http://schemas.microsoft.com/office/drawing/2014/main" id="{FE49E485-6B65-9229-44EF-C386A9593528}"/>
              </a:ext>
            </a:extLst>
          </p:cNvPr>
          <p:cNvSpPr txBox="1"/>
          <p:nvPr/>
        </p:nvSpPr>
        <p:spPr>
          <a:xfrm>
            <a:off x="10367141" y="4587451"/>
            <a:ext cx="1384310" cy="369332"/>
          </a:xfrm>
          <a:prstGeom prst="rect">
            <a:avLst/>
          </a:prstGeom>
          <a:noFill/>
          <a:ln>
            <a:noFill/>
          </a:ln>
        </p:spPr>
        <p:txBody>
          <a:bodyPr wrap="square" rtlCol="0">
            <a:spAutoFit/>
          </a:bodyPr>
          <a:lstStyle/>
          <a:p>
            <a:pPr algn="ctr"/>
            <a:r>
              <a:rPr lang="en-US" b="1" dirty="0">
                <a:solidFill>
                  <a:schemeClr val="accent6">
                    <a:lumMod val="75000"/>
                  </a:schemeClr>
                </a:solidFill>
              </a:rPr>
              <a:t>10.0.0.3</a:t>
            </a:r>
          </a:p>
        </p:txBody>
      </p:sp>
      <p:sp>
        <p:nvSpPr>
          <p:cNvPr id="1027" name="Freeform 47">
            <a:extLst>
              <a:ext uri="{FF2B5EF4-FFF2-40B4-BE49-F238E27FC236}">
                <a16:creationId xmlns:a16="http://schemas.microsoft.com/office/drawing/2014/main" id="{D334FDA6-66AB-DCE6-F3B1-A99B021CA9AD}"/>
              </a:ext>
            </a:extLst>
          </p:cNvPr>
          <p:cNvSpPr/>
          <p:nvPr/>
        </p:nvSpPr>
        <p:spPr>
          <a:xfrm>
            <a:off x="886719" y="1510894"/>
            <a:ext cx="4185858" cy="196236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78D7"/>
          </a:solidFill>
          <a:ln w="38100" cap="flat" cmpd="sng" algn="ctr">
            <a:noFill/>
            <a:prstDash val="solid"/>
          </a:ln>
          <a:effectLst/>
        </p:spPr>
        <p:txBody>
          <a:bodyPr wrap="square" tIns="537855"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Internet</a:t>
            </a:r>
          </a:p>
        </p:txBody>
      </p:sp>
      <p:sp>
        <p:nvSpPr>
          <p:cNvPr id="1085" name="Freeform 47">
            <a:extLst>
              <a:ext uri="{FF2B5EF4-FFF2-40B4-BE49-F238E27FC236}">
                <a16:creationId xmlns:a16="http://schemas.microsoft.com/office/drawing/2014/main" id="{4CE960E5-4FAC-3D0D-661A-6F7A0D20640B}"/>
              </a:ext>
            </a:extLst>
          </p:cNvPr>
          <p:cNvSpPr/>
          <p:nvPr/>
        </p:nvSpPr>
        <p:spPr>
          <a:xfrm>
            <a:off x="6794962" y="1521798"/>
            <a:ext cx="4185858" cy="196236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78D7"/>
          </a:solidFill>
          <a:ln w="38100" cap="flat" cmpd="sng" algn="ctr">
            <a:noFill/>
            <a:prstDash val="solid"/>
          </a:ln>
          <a:effectLst/>
        </p:spPr>
        <p:txBody>
          <a:bodyPr wrap="square" tIns="537855"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Internet</a:t>
            </a:r>
          </a:p>
        </p:txBody>
      </p:sp>
      <p:sp>
        <p:nvSpPr>
          <p:cNvPr id="3" name="TextBox 2">
            <a:extLst>
              <a:ext uri="{FF2B5EF4-FFF2-40B4-BE49-F238E27FC236}">
                <a16:creationId xmlns:a16="http://schemas.microsoft.com/office/drawing/2014/main" id="{9A176936-58F2-F02F-3086-FE99CAFC2AE9}"/>
              </a:ext>
            </a:extLst>
          </p:cNvPr>
          <p:cNvSpPr txBox="1"/>
          <p:nvPr/>
        </p:nvSpPr>
        <p:spPr>
          <a:xfrm>
            <a:off x="2066245" y="3538212"/>
            <a:ext cx="2062723" cy="369332"/>
          </a:xfrm>
          <a:prstGeom prst="rect">
            <a:avLst/>
          </a:prstGeom>
          <a:noFill/>
        </p:spPr>
        <p:txBody>
          <a:bodyPr wrap="square" rtlCol="0">
            <a:spAutoFit/>
          </a:bodyPr>
          <a:lstStyle/>
          <a:p>
            <a:pPr algn="ctr"/>
            <a:r>
              <a:rPr lang="en-US" b="1" dirty="0">
                <a:solidFill>
                  <a:srgbClr val="C00000"/>
                </a:solidFill>
              </a:rPr>
              <a:t>Public IP addresses</a:t>
            </a:r>
          </a:p>
        </p:txBody>
      </p:sp>
      <p:sp>
        <p:nvSpPr>
          <p:cNvPr id="5" name="TextBox 4">
            <a:extLst>
              <a:ext uri="{FF2B5EF4-FFF2-40B4-BE49-F238E27FC236}">
                <a16:creationId xmlns:a16="http://schemas.microsoft.com/office/drawing/2014/main" id="{D8B7EA8A-7E59-E8A4-E7EF-E2B852B9B03B}"/>
              </a:ext>
            </a:extLst>
          </p:cNvPr>
          <p:cNvSpPr txBox="1"/>
          <p:nvPr/>
        </p:nvSpPr>
        <p:spPr>
          <a:xfrm>
            <a:off x="7997091" y="3508366"/>
            <a:ext cx="2062723" cy="369332"/>
          </a:xfrm>
          <a:prstGeom prst="rect">
            <a:avLst/>
          </a:prstGeom>
          <a:noFill/>
        </p:spPr>
        <p:txBody>
          <a:bodyPr wrap="square" rtlCol="0">
            <a:spAutoFit/>
          </a:bodyPr>
          <a:lstStyle/>
          <a:p>
            <a:pPr algn="ctr"/>
            <a:r>
              <a:rPr lang="en-US" b="1" dirty="0">
                <a:solidFill>
                  <a:schemeClr val="accent6">
                    <a:lumMod val="75000"/>
                  </a:schemeClr>
                </a:solidFill>
              </a:rPr>
              <a:t>Public IP addresses</a:t>
            </a:r>
          </a:p>
        </p:txBody>
      </p:sp>
      <p:sp>
        <p:nvSpPr>
          <p:cNvPr id="6" name="TextBox 5">
            <a:extLst>
              <a:ext uri="{FF2B5EF4-FFF2-40B4-BE49-F238E27FC236}">
                <a16:creationId xmlns:a16="http://schemas.microsoft.com/office/drawing/2014/main" id="{F525FA7A-9D38-1DB0-6CFD-B8B588CA0B60}"/>
              </a:ext>
            </a:extLst>
          </p:cNvPr>
          <p:cNvSpPr txBox="1"/>
          <p:nvPr/>
        </p:nvSpPr>
        <p:spPr>
          <a:xfrm>
            <a:off x="3760810" y="5704123"/>
            <a:ext cx="1920942" cy="369332"/>
          </a:xfrm>
          <a:prstGeom prst="rect">
            <a:avLst/>
          </a:prstGeom>
          <a:noFill/>
        </p:spPr>
        <p:txBody>
          <a:bodyPr wrap="square" rtlCol="0">
            <a:spAutoFit/>
          </a:bodyPr>
          <a:lstStyle/>
          <a:p>
            <a:pPr algn="ctr"/>
            <a:r>
              <a:rPr lang="en-US" b="1" dirty="0">
                <a:solidFill>
                  <a:srgbClr val="C00000"/>
                </a:solidFill>
              </a:rPr>
              <a:t>Private Network</a:t>
            </a:r>
          </a:p>
        </p:txBody>
      </p:sp>
      <p:sp>
        <p:nvSpPr>
          <p:cNvPr id="7" name="TextBox 6">
            <a:extLst>
              <a:ext uri="{FF2B5EF4-FFF2-40B4-BE49-F238E27FC236}">
                <a16:creationId xmlns:a16="http://schemas.microsoft.com/office/drawing/2014/main" id="{EFFFA857-EF85-D090-2C77-CF4C92E05480}"/>
              </a:ext>
            </a:extLst>
          </p:cNvPr>
          <p:cNvSpPr txBox="1"/>
          <p:nvPr/>
        </p:nvSpPr>
        <p:spPr>
          <a:xfrm>
            <a:off x="9609831" y="5702742"/>
            <a:ext cx="2217742" cy="369332"/>
          </a:xfrm>
          <a:prstGeom prst="rect">
            <a:avLst/>
          </a:prstGeom>
          <a:noFill/>
        </p:spPr>
        <p:txBody>
          <a:bodyPr wrap="square" rtlCol="0">
            <a:spAutoFit/>
          </a:bodyPr>
          <a:lstStyle/>
          <a:p>
            <a:pPr algn="ctr"/>
            <a:r>
              <a:rPr lang="en-US" b="1" dirty="0">
                <a:solidFill>
                  <a:schemeClr val="accent6">
                    <a:lumMod val="75000"/>
                  </a:schemeClr>
                </a:solidFill>
              </a:rPr>
              <a:t>Private Network</a:t>
            </a:r>
          </a:p>
        </p:txBody>
      </p:sp>
      <p:pic>
        <p:nvPicPr>
          <p:cNvPr id="9" name="Picture 8">
            <a:extLst>
              <a:ext uri="{FF2B5EF4-FFF2-40B4-BE49-F238E27FC236}">
                <a16:creationId xmlns:a16="http://schemas.microsoft.com/office/drawing/2014/main" id="{783BB2B6-8A74-D124-27AA-C4B4843E6AF5}"/>
              </a:ext>
            </a:extLst>
          </p:cNvPr>
          <p:cNvPicPr>
            <a:picLocks noChangeAspect="1"/>
          </p:cNvPicPr>
          <p:nvPr/>
        </p:nvPicPr>
        <p:blipFill>
          <a:blip r:embed="rId4"/>
          <a:stretch>
            <a:fillRect/>
          </a:stretch>
        </p:blipFill>
        <p:spPr>
          <a:xfrm>
            <a:off x="788664" y="5224219"/>
            <a:ext cx="964202" cy="1181148"/>
          </a:xfrm>
          <a:prstGeom prst="rect">
            <a:avLst/>
          </a:prstGeom>
        </p:spPr>
      </p:pic>
      <p:sp>
        <p:nvSpPr>
          <p:cNvPr id="10" name="Slide Number Placeholder 9">
            <a:extLst>
              <a:ext uri="{FF2B5EF4-FFF2-40B4-BE49-F238E27FC236}">
                <a16:creationId xmlns:a16="http://schemas.microsoft.com/office/drawing/2014/main" id="{2BFC4665-ACDC-CD18-820A-E1D8F655035A}"/>
              </a:ext>
            </a:extLst>
          </p:cNvPr>
          <p:cNvSpPr>
            <a:spLocks noGrp="1"/>
          </p:cNvSpPr>
          <p:nvPr>
            <p:ph type="sldNum" sz="quarter" idx="12"/>
          </p:nvPr>
        </p:nvSpPr>
        <p:spPr/>
        <p:txBody>
          <a:bodyPr/>
          <a:lstStyle/>
          <a:p>
            <a:fld id="{AE5B1982-BF85-4B99-BC5B-420199FEFAED}" type="slidenum">
              <a:rPr lang="en-US" smtClean="0"/>
              <a:t>30</a:t>
            </a:fld>
            <a:endParaRPr lang="en-US"/>
          </a:p>
        </p:txBody>
      </p:sp>
      <p:pic>
        <p:nvPicPr>
          <p:cNvPr id="11" name="Picture 10">
            <a:extLst>
              <a:ext uri="{FF2B5EF4-FFF2-40B4-BE49-F238E27FC236}">
                <a16:creationId xmlns:a16="http://schemas.microsoft.com/office/drawing/2014/main" id="{7D2D4B81-5B47-BC4C-E62A-FF1E4B628B62}"/>
              </a:ext>
            </a:extLst>
          </p:cNvPr>
          <p:cNvPicPr>
            <a:picLocks noChangeAspect="1"/>
          </p:cNvPicPr>
          <p:nvPr/>
        </p:nvPicPr>
        <p:blipFill>
          <a:blip r:embed="rId5"/>
          <a:stretch>
            <a:fillRect/>
          </a:stretch>
        </p:blipFill>
        <p:spPr>
          <a:xfrm>
            <a:off x="6704510" y="5102870"/>
            <a:ext cx="952878" cy="1270504"/>
          </a:xfrm>
          <a:prstGeom prst="rect">
            <a:avLst/>
          </a:prstGeom>
        </p:spPr>
      </p:pic>
    </p:spTree>
    <p:extLst>
      <p:ext uri="{BB962C8B-B14F-4D97-AF65-F5344CB8AC3E}">
        <p14:creationId xmlns:p14="http://schemas.microsoft.com/office/powerpoint/2010/main" val="1683557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2909191" y="4795186"/>
            <a:ext cx="3166251" cy="1960324"/>
            <a:chOff x="838200" y="4830618"/>
            <a:chExt cx="3167149" cy="1960880"/>
          </a:xfrm>
        </p:grpSpPr>
        <p:sp>
          <p:nvSpPr>
            <p:cNvPr id="60" name="Rounded Rectangle 59"/>
            <p:cNvSpPr/>
            <p:nvPr/>
          </p:nvSpPr>
          <p:spPr>
            <a:xfrm>
              <a:off x="838200" y="4830618"/>
              <a:ext cx="3167149" cy="1960880"/>
            </a:xfrm>
            <a:prstGeom prst="roundRect">
              <a:avLst/>
            </a:prstGeom>
            <a:solidFill>
              <a:srgbClr val="7030A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Server1: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1.1.1.5</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Rounded Rectangle 61"/>
            <p:cNvSpPr/>
            <p:nvPr/>
          </p:nvSpPr>
          <p:spPr>
            <a:xfrm>
              <a:off x="2496046" y="5997170"/>
              <a:ext cx="1335578" cy="67887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Yellow VM1</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10.1.1.2</a:t>
              </a:r>
            </a:p>
          </p:txBody>
        </p:sp>
        <p:sp>
          <p:nvSpPr>
            <p:cNvPr id="65" name="Rounded Rectangle 64"/>
            <p:cNvSpPr/>
            <p:nvPr/>
          </p:nvSpPr>
          <p:spPr>
            <a:xfrm>
              <a:off x="967443" y="5997170"/>
              <a:ext cx="1335578" cy="67887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Green VM1</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10.1.1.2</a:t>
              </a:r>
            </a:p>
          </p:txBody>
        </p:sp>
        <p:sp>
          <p:nvSpPr>
            <p:cNvPr id="66" name="Rounded Rectangle 65"/>
            <p:cNvSpPr/>
            <p:nvPr/>
          </p:nvSpPr>
          <p:spPr>
            <a:xfrm>
              <a:off x="973975" y="5297054"/>
              <a:ext cx="2859578" cy="5126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a:t>
              </a:r>
              <a:r>
                <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rPr>
                <a:t>VMSwitch</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8" name="Group 67"/>
          <p:cNvGrpSpPr/>
          <p:nvPr/>
        </p:nvGrpSpPr>
        <p:grpSpPr>
          <a:xfrm>
            <a:off x="6289817" y="4793800"/>
            <a:ext cx="3166251" cy="1960324"/>
            <a:chOff x="4333702" y="4829232"/>
            <a:chExt cx="3167149" cy="1960880"/>
          </a:xfrm>
        </p:grpSpPr>
        <p:sp>
          <p:nvSpPr>
            <p:cNvPr id="69" name="Rounded Rectangle 68"/>
            <p:cNvSpPr/>
            <p:nvPr/>
          </p:nvSpPr>
          <p:spPr>
            <a:xfrm>
              <a:off x="4333702" y="4829232"/>
              <a:ext cx="3167149" cy="1960880"/>
            </a:xfrm>
            <a:prstGeom prst="roundRect">
              <a:avLst/>
            </a:prstGeom>
            <a:solidFill>
              <a:srgbClr val="7030A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Server2: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1.1.1.6</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ounded Rectangle 70"/>
            <p:cNvSpPr/>
            <p:nvPr/>
          </p:nvSpPr>
          <p:spPr>
            <a:xfrm>
              <a:off x="4469477" y="5995784"/>
              <a:ext cx="1335578" cy="67887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Red VM1</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10.1.1.2</a:t>
              </a:r>
            </a:p>
          </p:txBody>
        </p:sp>
        <p:sp>
          <p:nvSpPr>
            <p:cNvPr id="72" name="Rounded Rectangle 71"/>
            <p:cNvSpPr/>
            <p:nvPr/>
          </p:nvSpPr>
          <p:spPr>
            <a:xfrm>
              <a:off x="5993477" y="5995784"/>
              <a:ext cx="1335578" cy="67887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Green VM2</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10.1.1.3</a:t>
              </a:r>
            </a:p>
          </p:txBody>
        </p:sp>
        <p:sp>
          <p:nvSpPr>
            <p:cNvPr id="74" name="Rounded Rectangle 73"/>
            <p:cNvSpPr/>
            <p:nvPr/>
          </p:nvSpPr>
          <p:spPr>
            <a:xfrm>
              <a:off x="4469477" y="5295668"/>
              <a:ext cx="2859578" cy="5126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a:t>
              </a:r>
              <a:r>
                <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rPr>
                <a:t>VMSwitch</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p:cNvGrpSpPr/>
          <p:nvPr/>
        </p:nvGrpSpPr>
        <p:grpSpPr>
          <a:xfrm>
            <a:off x="157970" y="5199499"/>
            <a:ext cx="2751219" cy="574463"/>
            <a:chOff x="198201" y="5201387"/>
            <a:chExt cx="2616227" cy="574626"/>
          </a:xfrm>
        </p:grpSpPr>
        <p:sp>
          <p:nvSpPr>
            <p:cNvPr id="75" name="Rectangle 74"/>
            <p:cNvSpPr/>
            <p:nvPr/>
          </p:nvSpPr>
          <p:spPr>
            <a:xfrm>
              <a:off x="198201" y="5201387"/>
              <a:ext cx="1302894"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Src:</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10.1.1.2</a:t>
              </a:r>
            </a:p>
          </p:txBody>
        </p:sp>
        <p:sp>
          <p:nvSpPr>
            <p:cNvPr id="77" name="Rectangle 76"/>
            <p:cNvSpPr/>
            <p:nvPr/>
          </p:nvSpPr>
          <p:spPr>
            <a:xfrm>
              <a:off x="1501095" y="5201387"/>
              <a:ext cx="1313333"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Dst:</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10.1.1.3</a:t>
              </a:r>
            </a:p>
          </p:txBody>
        </p:sp>
      </p:grpSp>
      <p:grpSp>
        <p:nvGrpSpPr>
          <p:cNvPr id="80" name="Group 79"/>
          <p:cNvGrpSpPr/>
          <p:nvPr/>
        </p:nvGrpSpPr>
        <p:grpSpPr>
          <a:xfrm>
            <a:off x="9511306" y="5260104"/>
            <a:ext cx="2679831" cy="574463"/>
            <a:chOff x="198201" y="5201387"/>
            <a:chExt cx="2616227" cy="574626"/>
          </a:xfrm>
        </p:grpSpPr>
        <p:sp>
          <p:nvSpPr>
            <p:cNvPr id="81" name="Rectangle 80"/>
            <p:cNvSpPr/>
            <p:nvPr/>
          </p:nvSpPr>
          <p:spPr>
            <a:xfrm>
              <a:off x="198201" y="5201387"/>
              <a:ext cx="1302894"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Src:</a:t>
              </a:r>
              <a:r>
                <a:rPr kumimoji="0" lang="en-US" sz="18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10.1.1.2</a:t>
              </a:r>
            </a:p>
          </p:txBody>
        </p:sp>
        <p:sp>
          <p:nvSpPr>
            <p:cNvPr id="82" name="Rectangle 81"/>
            <p:cNvSpPr/>
            <p:nvPr/>
          </p:nvSpPr>
          <p:spPr>
            <a:xfrm>
              <a:off x="1501095" y="5201387"/>
              <a:ext cx="1313333"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Dst:</a:t>
              </a:r>
              <a:r>
                <a:rPr kumimoji="0" lang="en-US" sz="18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10.1.1.3</a:t>
              </a:r>
            </a:p>
          </p:txBody>
        </p:sp>
      </p:grpSp>
      <p:cxnSp>
        <p:nvCxnSpPr>
          <p:cNvPr id="9" name="Elbow Connector 8"/>
          <p:cNvCxnSpPr>
            <a:stCxn id="65" idx="1"/>
            <a:endCxn id="77" idx="2"/>
          </p:cNvCxnSpPr>
          <p:nvPr/>
        </p:nvCxnSpPr>
        <p:spPr>
          <a:xfrm rot="10800000">
            <a:off x="2218642" y="5773964"/>
            <a:ext cx="819757" cy="526785"/>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7" idx="0"/>
            <a:endCxn id="3" idx="1"/>
          </p:cNvCxnSpPr>
          <p:nvPr/>
        </p:nvCxnSpPr>
        <p:spPr>
          <a:xfrm rot="5400000" flipH="1" flipV="1">
            <a:off x="2040002" y="4183464"/>
            <a:ext cx="1194673" cy="837395"/>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43" idx="3"/>
            <a:endCxn id="81" idx="0"/>
          </p:cNvCxnSpPr>
          <p:nvPr/>
        </p:nvCxnSpPr>
        <p:spPr>
          <a:xfrm>
            <a:off x="9691863" y="4004827"/>
            <a:ext cx="486728" cy="1255278"/>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81" idx="2"/>
            <a:endCxn id="72" idx="3"/>
          </p:cNvCxnSpPr>
          <p:nvPr/>
        </p:nvCxnSpPr>
        <p:spPr>
          <a:xfrm rot="5400000">
            <a:off x="9499058" y="5619828"/>
            <a:ext cx="464795" cy="894270"/>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75777" y="3339770"/>
            <a:ext cx="1728656" cy="147732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Policy lookup:</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VM </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10.1.1.3</a:t>
            </a: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 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on host with</a:t>
            </a:r>
            <a:r>
              <a:rPr kumimoji="0" lang="en-US" sz="1800" b="0" i="0" u="none" strike="noStrike" kern="1200" cap="none" spc="0" normalizeH="0" noProof="0" dirty="0">
                <a:ln>
                  <a:noFill/>
                </a:ln>
                <a:solidFill>
                  <a:srgbClr val="ED7D31">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P</a:t>
            </a:r>
            <a:r>
              <a:rPr kumimoji="0" lang="en-US" altLang="zh-CN"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hysical Address</a:t>
            </a:r>
            <a:endPar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1.1.1.6</a:t>
            </a:r>
          </a:p>
        </p:txBody>
      </p:sp>
      <p:cxnSp>
        <p:nvCxnSpPr>
          <p:cNvPr id="19" name="Straight Arrow Connector 18"/>
          <p:cNvCxnSpPr/>
          <p:nvPr/>
        </p:nvCxnSpPr>
        <p:spPr>
          <a:xfrm>
            <a:off x="1580700" y="4602162"/>
            <a:ext cx="1567098" cy="657942"/>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0597887" y="4140629"/>
            <a:ext cx="1330112" cy="939739"/>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Packet is on</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Green </a:t>
            </a:r>
            <a:r>
              <a:rPr kumimoji="0" lang="en-US" sz="1800" b="0" i="0" u="none" strike="noStrike" kern="1200" cap="none" spc="0" normalizeH="0" baseline="0" noProof="0" dirty="0" err="1">
                <a:ln>
                  <a:noFill/>
                </a:ln>
                <a:solidFill>
                  <a:srgbClr val="ED7D31">
                    <a:lumMod val="50000"/>
                  </a:srgbClr>
                </a:solidFill>
                <a:effectLst/>
                <a:uLnTx/>
                <a:uFillTx/>
                <a:latin typeface="Calibri" panose="020F0502020204030204"/>
                <a:ea typeface="+mn-ea"/>
                <a:cs typeface="+mn-cs"/>
              </a:rPr>
              <a:t>Vnet</a:t>
            </a: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D7D31">
                    <a:lumMod val="50000"/>
                  </a:srgbClr>
                </a:solidFill>
                <a:effectLst/>
                <a:uLnTx/>
                <a:uFillTx/>
                <a:latin typeface="Calibri" panose="020F0502020204030204"/>
                <a:ea typeface="+mn-ea"/>
                <a:cs typeface="+mn-cs"/>
              </a:rPr>
              <a:t>Decap</a:t>
            </a:r>
            <a:endPar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endParaRPr>
          </a:p>
        </p:txBody>
      </p:sp>
      <p:cxnSp>
        <p:nvCxnSpPr>
          <p:cNvPr id="101" name="Straight Arrow Connector 100"/>
          <p:cNvCxnSpPr>
            <a:stCxn id="103" idx="2"/>
          </p:cNvCxnSpPr>
          <p:nvPr/>
        </p:nvCxnSpPr>
        <p:spPr>
          <a:xfrm>
            <a:off x="7872941" y="2871220"/>
            <a:ext cx="76179" cy="2388885"/>
          </a:xfrm>
          <a:prstGeom prst="straightConnector1">
            <a:avLst/>
          </a:prstGeom>
          <a:ln w="38100">
            <a:solidFill>
              <a:schemeClr val="accent6">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03" idx="2"/>
            <a:endCxn id="66" idx="0"/>
          </p:cNvCxnSpPr>
          <p:nvPr/>
        </p:nvCxnSpPr>
        <p:spPr>
          <a:xfrm flipH="1">
            <a:off x="4474311" y="2871219"/>
            <a:ext cx="3398631" cy="2390271"/>
          </a:xfrm>
          <a:prstGeom prst="straightConnector1">
            <a:avLst/>
          </a:prstGeom>
          <a:ln w="38100">
            <a:solidFill>
              <a:schemeClr val="accent6">
                <a:lumMod val="7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9284321" y="4816947"/>
            <a:ext cx="1474270" cy="55015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Rounded Rectangle 102"/>
          <p:cNvSpPr/>
          <p:nvPr/>
        </p:nvSpPr>
        <p:spPr>
          <a:xfrm>
            <a:off x="6867386" y="1998630"/>
            <a:ext cx="2011109" cy="8725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Virtual Network Controller</a:t>
            </a:r>
          </a:p>
        </p:txBody>
      </p:sp>
      <p:grpSp>
        <p:nvGrpSpPr>
          <p:cNvPr id="6" name="Group 5"/>
          <p:cNvGrpSpPr/>
          <p:nvPr/>
        </p:nvGrpSpPr>
        <p:grpSpPr>
          <a:xfrm>
            <a:off x="3056035" y="3717594"/>
            <a:ext cx="6635828" cy="574463"/>
            <a:chOff x="1807285" y="3717675"/>
            <a:chExt cx="6637710" cy="574626"/>
          </a:xfrm>
        </p:grpSpPr>
        <p:sp>
          <p:nvSpPr>
            <p:cNvPr id="3" name="Rectangle 2"/>
            <p:cNvSpPr/>
            <p:nvPr/>
          </p:nvSpPr>
          <p:spPr>
            <a:xfrm>
              <a:off x="1807285"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Src:</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1.1.1.5</a:t>
              </a:r>
            </a:p>
          </p:txBody>
        </p:sp>
        <p:sp>
          <p:nvSpPr>
            <p:cNvPr id="40" name="Rectangle 39"/>
            <p:cNvSpPr/>
            <p:nvPr/>
          </p:nvSpPr>
          <p:spPr>
            <a:xfrm>
              <a:off x="3141233"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Dst:</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1.1.1.6</a:t>
              </a:r>
            </a:p>
          </p:txBody>
        </p:sp>
        <p:sp>
          <p:nvSpPr>
            <p:cNvPr id="41" name="Rectangle 40"/>
            <p:cNvSpPr/>
            <p:nvPr/>
          </p:nvSpPr>
          <p:spPr>
            <a:xfrm>
              <a:off x="4469477"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GRE:</a:t>
              </a:r>
              <a:r>
                <a:rPr kumimoji="0" lang="en-US" sz="1800" b="0" i="0" u="none" strike="noStrike" kern="1200" cap="none" spc="0" normalizeH="0" baseline="0" noProof="0" dirty="0" err="1">
                  <a:ln>
                    <a:noFill/>
                  </a:ln>
                  <a:solidFill>
                    <a:srgbClr val="70AD47">
                      <a:lumMod val="75000"/>
                    </a:srgbClr>
                  </a:solidFill>
                  <a:effectLst/>
                  <a:uLnTx/>
                  <a:uFillTx/>
                  <a:latin typeface="Calibri" panose="020F0502020204030204"/>
                  <a:ea typeface="+mn-ea"/>
                  <a:cs typeface="+mn-cs"/>
                </a:rPr>
                <a:t>Green</a:t>
              </a:r>
              <a:endPar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sp>
          <p:nvSpPr>
            <p:cNvPr id="42" name="Rectangle 41"/>
            <p:cNvSpPr/>
            <p:nvPr/>
          </p:nvSpPr>
          <p:spPr>
            <a:xfrm>
              <a:off x="5792747"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Src:</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10.1.1.2</a:t>
              </a:r>
            </a:p>
          </p:txBody>
        </p:sp>
        <p:sp>
          <p:nvSpPr>
            <p:cNvPr id="43" name="Rectangle 42"/>
            <p:cNvSpPr/>
            <p:nvPr/>
          </p:nvSpPr>
          <p:spPr>
            <a:xfrm>
              <a:off x="7111047"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Dst:</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10.1.1.3</a:t>
              </a:r>
            </a:p>
          </p:txBody>
        </p:sp>
      </p:grpSp>
      <p:sp>
        <p:nvSpPr>
          <p:cNvPr id="104" name="TextBox 103"/>
          <p:cNvSpPr txBox="1"/>
          <p:nvPr/>
        </p:nvSpPr>
        <p:spPr>
          <a:xfrm>
            <a:off x="7989034" y="3109793"/>
            <a:ext cx="2141949" cy="374793"/>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L3 Forwarding Policy</a:t>
            </a:r>
          </a:p>
        </p:txBody>
      </p:sp>
      <p:sp>
        <p:nvSpPr>
          <p:cNvPr id="10" name="TextBox 9"/>
          <p:cNvSpPr txBox="1"/>
          <p:nvPr/>
        </p:nvSpPr>
        <p:spPr>
          <a:xfrm>
            <a:off x="192688" y="1790425"/>
            <a:ext cx="6191569" cy="1352377"/>
          </a:xfrm>
          <a:prstGeom prst="roundRect">
            <a:avLst/>
          </a:prstGeom>
          <a:noFill/>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Secure, intra-tenant networks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on shared infrastructure</a:t>
            </a:r>
          </a:p>
        </p:txBody>
      </p:sp>
      <p:sp>
        <p:nvSpPr>
          <p:cNvPr id="8" name="Title 7">
            <a:extLst>
              <a:ext uri="{FF2B5EF4-FFF2-40B4-BE49-F238E27FC236}">
                <a16:creationId xmlns:a16="http://schemas.microsoft.com/office/drawing/2014/main" id="{7A4D4B97-A4C9-2A58-475D-47C1F24EC190}"/>
              </a:ext>
            </a:extLst>
          </p:cNvPr>
          <p:cNvSpPr>
            <a:spLocks noGrp="1"/>
          </p:cNvSpPr>
          <p:nvPr>
            <p:ph type="title"/>
          </p:nvPr>
        </p:nvSpPr>
        <p:spPr/>
        <p:txBody>
          <a:bodyPr/>
          <a:lstStyle/>
          <a:p>
            <a:r>
              <a:rPr lang="en-US" dirty="0"/>
              <a:t>Key Mechanism: Packet Encapsulation</a:t>
            </a:r>
          </a:p>
        </p:txBody>
      </p:sp>
      <p:sp>
        <p:nvSpPr>
          <p:cNvPr id="2" name="Slide Number Placeholder 1">
            <a:extLst>
              <a:ext uri="{FF2B5EF4-FFF2-40B4-BE49-F238E27FC236}">
                <a16:creationId xmlns:a16="http://schemas.microsoft.com/office/drawing/2014/main" id="{DE5CE22C-472A-14EB-A933-F491AB9D808A}"/>
              </a:ext>
            </a:extLst>
          </p:cNvPr>
          <p:cNvSpPr>
            <a:spLocks noGrp="1"/>
          </p:cNvSpPr>
          <p:nvPr>
            <p:ph type="sldNum" sz="quarter" idx="12"/>
          </p:nvPr>
        </p:nvSpPr>
        <p:spPr/>
        <p:txBody>
          <a:bodyPr/>
          <a:lstStyle/>
          <a:p>
            <a:fld id="{AE5B1982-BF85-4B99-BC5B-420199FEFAED}" type="slidenum">
              <a:rPr lang="en-US" smtClean="0"/>
              <a:t>31</a:t>
            </a:fld>
            <a:endParaRPr lang="en-US"/>
          </a:p>
        </p:txBody>
      </p:sp>
    </p:spTree>
    <p:extLst>
      <p:ext uri="{BB962C8B-B14F-4D97-AF65-F5344CB8AC3E}">
        <p14:creationId xmlns:p14="http://schemas.microsoft.com/office/powerpoint/2010/main" val="378476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9" grpId="0"/>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3FC2-31D6-7F0E-B515-30046C80B992}"/>
              </a:ext>
            </a:extLst>
          </p:cNvPr>
          <p:cNvSpPr>
            <a:spLocks noGrp="1"/>
          </p:cNvSpPr>
          <p:nvPr>
            <p:ph type="title"/>
          </p:nvPr>
        </p:nvSpPr>
        <p:spPr/>
        <p:txBody>
          <a:bodyPr/>
          <a:lstStyle/>
          <a:p>
            <a:r>
              <a:rPr lang="en-US" dirty="0"/>
              <a:t>Azure Software Defined Networking (SDN)</a:t>
            </a:r>
          </a:p>
        </p:txBody>
      </p:sp>
      <p:pic>
        <p:nvPicPr>
          <p:cNvPr id="34" name="Picture 33">
            <a:extLst>
              <a:ext uri="{FF2B5EF4-FFF2-40B4-BE49-F238E27FC236}">
                <a16:creationId xmlns:a16="http://schemas.microsoft.com/office/drawing/2014/main" id="{E5AC785A-B273-8F03-ABE6-8E8CC90039F5}"/>
              </a:ext>
            </a:extLst>
          </p:cNvPr>
          <p:cNvPicPr>
            <a:picLocks noChangeAspect="1"/>
          </p:cNvPicPr>
          <p:nvPr/>
        </p:nvPicPr>
        <p:blipFill>
          <a:blip r:embed="rId2"/>
          <a:stretch>
            <a:fillRect/>
          </a:stretch>
        </p:blipFill>
        <p:spPr>
          <a:xfrm>
            <a:off x="359503" y="1391036"/>
            <a:ext cx="6537406" cy="5046259"/>
          </a:xfrm>
          <a:prstGeom prst="rect">
            <a:avLst/>
          </a:prstGeom>
        </p:spPr>
      </p:pic>
      <p:graphicFrame>
        <p:nvGraphicFramePr>
          <p:cNvPr id="35" name="Table 34">
            <a:extLst>
              <a:ext uri="{FF2B5EF4-FFF2-40B4-BE49-F238E27FC236}">
                <a16:creationId xmlns:a16="http://schemas.microsoft.com/office/drawing/2014/main" id="{FF0A542E-CED6-75AA-376C-F4F41426BB26}"/>
              </a:ext>
            </a:extLst>
          </p:cNvPr>
          <p:cNvGraphicFramePr>
            <a:graphicFrameLocks noGrp="1"/>
          </p:cNvGraphicFramePr>
          <p:nvPr>
            <p:extLst>
              <p:ext uri="{D42A27DB-BD31-4B8C-83A1-F6EECF244321}">
                <p14:modId xmlns:p14="http://schemas.microsoft.com/office/powerpoint/2010/main" val="2653246558"/>
              </p:ext>
            </p:extLst>
          </p:nvPr>
        </p:nvGraphicFramePr>
        <p:xfrm>
          <a:off x="6772814" y="2724880"/>
          <a:ext cx="5120361" cy="2031334"/>
        </p:xfrm>
        <a:graphic>
          <a:graphicData uri="http://schemas.openxmlformats.org/drawingml/2006/table">
            <a:tbl>
              <a:tblPr bandRow="1">
                <a:tableStyleId>{5C22544A-7EE6-4342-B048-85BDC9FD1C3A}</a:tableStyleId>
              </a:tblPr>
              <a:tblGrid>
                <a:gridCol w="2679411">
                  <a:extLst>
                    <a:ext uri="{9D8B030D-6E8A-4147-A177-3AD203B41FA5}">
                      <a16:colId xmlns:a16="http://schemas.microsoft.com/office/drawing/2014/main" val="20000"/>
                    </a:ext>
                  </a:extLst>
                </a:gridCol>
                <a:gridCol w="2440950">
                  <a:extLst>
                    <a:ext uri="{9D8B030D-6E8A-4147-A177-3AD203B41FA5}">
                      <a16:colId xmlns:a16="http://schemas.microsoft.com/office/drawing/2014/main" val="20001"/>
                    </a:ext>
                  </a:extLst>
                </a:gridCol>
              </a:tblGrid>
              <a:tr h="629282">
                <a:tc>
                  <a:txBody>
                    <a:bodyPr/>
                    <a:lstStyle/>
                    <a:p>
                      <a:pPr algn="l"/>
                      <a:r>
                        <a:rPr lang="en-US" sz="2000" dirty="0"/>
                        <a:t>Management</a:t>
                      </a:r>
                      <a:r>
                        <a:rPr lang="en-US" sz="2000" baseline="0" dirty="0"/>
                        <a:t> plane</a:t>
                      </a:r>
                      <a:endParaRPr lang="en-US" sz="2000" dirty="0"/>
                    </a:p>
                  </a:txBody>
                  <a:tcPr marL="91427" marR="91427" marT="45713" marB="45713" anchor="ctr">
                    <a:lnL w="12700" cmpd="sng">
                      <a:noFill/>
                    </a:lnL>
                    <a:lnR w="12700" cap="flat" cmpd="sng" algn="ctr">
                      <a:no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2000" dirty="0"/>
                        <a:t>Create</a:t>
                      </a:r>
                      <a:r>
                        <a:rPr lang="en-US" sz="2000" baseline="0" dirty="0"/>
                        <a:t> a tenant</a:t>
                      </a:r>
                      <a:endParaRPr lang="en-US" sz="2000" dirty="0"/>
                    </a:p>
                  </a:txBody>
                  <a:tcPr marL="91427" marR="91427" marT="45713" marB="45713" anchor="ctr">
                    <a:lnL w="12700" cap="flat" cmpd="sng" algn="ctr">
                      <a:noFill/>
                      <a:prstDash val="solid"/>
                      <a:round/>
                      <a:headEnd type="none" w="med" len="med"/>
                      <a:tailEnd type="none" w="med" len="med"/>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629282">
                <a:tc>
                  <a:txBody>
                    <a:bodyPr/>
                    <a:lstStyle/>
                    <a:p>
                      <a:pPr algn="l"/>
                      <a:r>
                        <a:rPr lang="en-US" sz="2000" dirty="0"/>
                        <a:t>Control plane</a:t>
                      </a: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2000" dirty="0"/>
                        <a:t>Plumb</a:t>
                      </a:r>
                      <a:r>
                        <a:rPr lang="en-US" sz="2000" baseline="0" dirty="0"/>
                        <a:t> tenant policies </a:t>
                      </a:r>
                      <a:br>
                        <a:rPr lang="en-US" sz="2000" baseline="0" dirty="0"/>
                      </a:br>
                      <a:r>
                        <a:rPr lang="en-US" sz="2000" baseline="0" dirty="0"/>
                        <a:t>to VM switches</a:t>
                      </a:r>
                      <a:endParaRPr lang="en-US" sz="2000" dirty="0"/>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629282">
                <a:tc>
                  <a:txBody>
                    <a:bodyPr/>
                    <a:lstStyle/>
                    <a:p>
                      <a:pPr algn="l"/>
                      <a:r>
                        <a:rPr lang="en-US" sz="2000" dirty="0"/>
                        <a:t>Data plane</a:t>
                      </a: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000" dirty="0"/>
                        <a:t>VM switches apply </a:t>
                      </a:r>
                      <a:r>
                        <a:rPr lang="en-US" sz="2000" baseline="0" dirty="0"/>
                        <a:t>policies to flows</a:t>
                      </a:r>
                      <a:endParaRPr lang="en-US" sz="2000" dirty="0"/>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36" name="TextBox 35">
            <a:extLst>
              <a:ext uri="{FF2B5EF4-FFF2-40B4-BE49-F238E27FC236}">
                <a16:creationId xmlns:a16="http://schemas.microsoft.com/office/drawing/2014/main" id="{77642DD2-7ABC-9796-67DD-2A9B921B1EE2}"/>
              </a:ext>
            </a:extLst>
          </p:cNvPr>
          <p:cNvSpPr txBox="1"/>
          <p:nvPr/>
        </p:nvSpPr>
        <p:spPr>
          <a:xfrm>
            <a:off x="6896909" y="5043625"/>
            <a:ext cx="4961230" cy="461665"/>
          </a:xfrm>
          <a:prstGeom prst="rect">
            <a:avLst/>
          </a:prstGeom>
          <a:noFill/>
        </p:spPr>
        <p:txBody>
          <a:bodyPr wrap="none" rtlCol="0">
            <a:spAutoFit/>
          </a:bodyPr>
          <a:lstStyle/>
          <a:p>
            <a:pPr defTabSz="914367">
              <a:defRPr/>
            </a:pPr>
            <a:r>
              <a:rPr lang="en-US" sz="2400" dirty="0"/>
              <a:t>Key to flexibility and scale is Host SDN </a:t>
            </a:r>
          </a:p>
        </p:txBody>
      </p:sp>
      <p:cxnSp>
        <p:nvCxnSpPr>
          <p:cNvPr id="37" name="Straight Arrow Connector 36">
            <a:extLst>
              <a:ext uri="{FF2B5EF4-FFF2-40B4-BE49-F238E27FC236}">
                <a16:creationId xmlns:a16="http://schemas.microsoft.com/office/drawing/2014/main" id="{8869793C-D4D5-E41E-4AFE-C7AF65A5729D}"/>
              </a:ext>
            </a:extLst>
          </p:cNvPr>
          <p:cNvCxnSpPr>
            <a:cxnSpLocks/>
          </p:cNvCxnSpPr>
          <p:nvPr/>
        </p:nvCxnSpPr>
        <p:spPr>
          <a:xfrm>
            <a:off x="8974377" y="3063958"/>
            <a:ext cx="4482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144B950-4A44-4A4C-4C11-ABE60A3D3C4A}"/>
              </a:ext>
            </a:extLst>
          </p:cNvPr>
          <p:cNvCxnSpPr>
            <a:cxnSpLocks/>
          </p:cNvCxnSpPr>
          <p:nvPr/>
        </p:nvCxnSpPr>
        <p:spPr>
          <a:xfrm>
            <a:off x="8964103" y="3719726"/>
            <a:ext cx="4482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09D508-7980-76C4-53A1-7D3B65C8C127}"/>
              </a:ext>
            </a:extLst>
          </p:cNvPr>
          <p:cNvCxnSpPr>
            <a:cxnSpLocks/>
          </p:cNvCxnSpPr>
          <p:nvPr/>
        </p:nvCxnSpPr>
        <p:spPr>
          <a:xfrm>
            <a:off x="8953829" y="4440919"/>
            <a:ext cx="4482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Slide Number Placeholder 39">
            <a:extLst>
              <a:ext uri="{FF2B5EF4-FFF2-40B4-BE49-F238E27FC236}">
                <a16:creationId xmlns:a16="http://schemas.microsoft.com/office/drawing/2014/main" id="{901D2779-CCA2-DF7B-3403-9F46576E5C7F}"/>
              </a:ext>
            </a:extLst>
          </p:cNvPr>
          <p:cNvSpPr>
            <a:spLocks noGrp="1"/>
          </p:cNvSpPr>
          <p:nvPr>
            <p:ph type="sldNum" sz="quarter" idx="12"/>
          </p:nvPr>
        </p:nvSpPr>
        <p:spPr/>
        <p:txBody>
          <a:bodyPr/>
          <a:lstStyle/>
          <a:p>
            <a:fld id="{AE5B1982-BF85-4B99-BC5B-420199FEFAED}" type="slidenum">
              <a:rPr lang="en-US" smtClean="0"/>
              <a:t>32</a:t>
            </a:fld>
            <a:endParaRPr lang="en-US"/>
          </a:p>
        </p:txBody>
      </p:sp>
    </p:spTree>
    <p:extLst>
      <p:ext uri="{BB962C8B-B14F-4D97-AF65-F5344CB8AC3E}">
        <p14:creationId xmlns:p14="http://schemas.microsoft.com/office/powerpoint/2010/main" val="353533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537E-ED53-44A3-C4BB-1E47553B5A4B}"/>
              </a:ext>
            </a:extLst>
          </p:cNvPr>
          <p:cNvSpPr>
            <a:spLocks noGrp="1"/>
          </p:cNvSpPr>
          <p:nvPr>
            <p:ph type="title"/>
          </p:nvPr>
        </p:nvSpPr>
        <p:spPr/>
        <p:txBody>
          <a:bodyPr/>
          <a:lstStyle/>
          <a:p>
            <a:r>
              <a:rPr lang="en-US" dirty="0"/>
              <a:t>Azure VM Switch: Virtual Filtering Platform</a:t>
            </a:r>
          </a:p>
        </p:txBody>
      </p:sp>
      <p:sp>
        <p:nvSpPr>
          <p:cNvPr id="3" name="Content Placeholder 2">
            <a:extLst>
              <a:ext uri="{FF2B5EF4-FFF2-40B4-BE49-F238E27FC236}">
                <a16:creationId xmlns:a16="http://schemas.microsoft.com/office/drawing/2014/main" id="{908BA510-4192-3031-35AE-8535D9F1465A}"/>
              </a:ext>
            </a:extLst>
          </p:cNvPr>
          <p:cNvSpPr>
            <a:spLocks noGrp="1"/>
          </p:cNvSpPr>
          <p:nvPr>
            <p:ph idx="1"/>
          </p:nvPr>
        </p:nvSpPr>
        <p:spPr>
          <a:xfrm>
            <a:off x="618755" y="1622076"/>
            <a:ext cx="6563617" cy="1775090"/>
          </a:xfrm>
        </p:spPr>
        <p:txBody>
          <a:bodyPr>
            <a:noAutofit/>
          </a:bodyPr>
          <a:lstStyle/>
          <a:p>
            <a:r>
              <a:rPr lang="en-US" dirty="0"/>
              <a:t>Virtual Filtering Platform (VFP) exposes a typed Match-Action-Table API to the agents/controllers</a:t>
            </a:r>
          </a:p>
          <a:p>
            <a:r>
              <a:rPr lang="en-US" dirty="0"/>
              <a:t>Key insight: Let controller tell switch exactly what to do with which packets</a:t>
            </a:r>
          </a:p>
        </p:txBody>
      </p:sp>
      <p:sp>
        <p:nvSpPr>
          <p:cNvPr id="4" name="Rounded Rectangle 56">
            <a:extLst>
              <a:ext uri="{FF2B5EF4-FFF2-40B4-BE49-F238E27FC236}">
                <a16:creationId xmlns:a16="http://schemas.microsoft.com/office/drawing/2014/main" id="{01CD39FC-3C8D-DB30-05A9-7491B13ECA90}"/>
              </a:ext>
            </a:extLst>
          </p:cNvPr>
          <p:cNvSpPr/>
          <p:nvPr/>
        </p:nvSpPr>
        <p:spPr>
          <a:xfrm>
            <a:off x="717140" y="4277361"/>
            <a:ext cx="11115313" cy="2246970"/>
          </a:xfrm>
          <a:prstGeom prst="roundRect">
            <a:avLst>
              <a:gd name="adj" fmla="val 0"/>
            </a:avLst>
          </a:prstGeom>
          <a:solidFill>
            <a:schemeClr val="accent6">
              <a:lumMod val="40000"/>
              <a:lumOff val="6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Host: 10.4.1.5</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TextBox 4">
            <a:extLst>
              <a:ext uri="{FF2B5EF4-FFF2-40B4-BE49-F238E27FC236}">
                <a16:creationId xmlns:a16="http://schemas.microsoft.com/office/drawing/2014/main" id="{8B1A610D-E668-39F8-536D-A599DBF3D72C}"/>
              </a:ext>
            </a:extLst>
          </p:cNvPr>
          <p:cNvSpPr txBox="1"/>
          <p:nvPr/>
        </p:nvSpPr>
        <p:spPr>
          <a:xfrm>
            <a:off x="9829582" y="1761639"/>
            <a:ext cx="2024206" cy="3674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Tenant Description</a:t>
            </a:r>
          </a:p>
        </p:txBody>
      </p:sp>
      <p:sp>
        <p:nvSpPr>
          <p:cNvPr id="6" name="TextBox 5">
            <a:extLst>
              <a:ext uri="{FF2B5EF4-FFF2-40B4-BE49-F238E27FC236}">
                <a16:creationId xmlns:a16="http://schemas.microsoft.com/office/drawing/2014/main" id="{B1F62039-9FB5-B2A9-94D1-2959D08341D9}"/>
              </a:ext>
            </a:extLst>
          </p:cNvPr>
          <p:cNvSpPr txBox="1"/>
          <p:nvPr/>
        </p:nvSpPr>
        <p:spPr>
          <a:xfrm>
            <a:off x="9829582" y="1394367"/>
            <a:ext cx="1946475"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BCF2">
                    <a:lumMod val="75000"/>
                  </a:srgbClr>
                </a:solidFill>
                <a:effectLst/>
                <a:uLnTx/>
                <a:uFillTx/>
                <a:latin typeface="Segoe UI Semilight"/>
                <a:ea typeface="+mn-ea"/>
                <a:cs typeface="+mn-cs"/>
              </a:rPr>
              <a:t>VNet</a:t>
            </a:r>
            <a:r>
              <a:rPr kumimoji="0" lang="en-US" sz="1800" b="0" i="0" u="none" strike="noStrike" kern="1200" cap="none" spc="0" normalizeH="0" baseline="0" noProof="0" dirty="0">
                <a:ln>
                  <a:noFill/>
                </a:ln>
                <a:solidFill>
                  <a:srgbClr val="00BCF2">
                    <a:lumMod val="75000"/>
                  </a:srgbClr>
                </a:solidFill>
                <a:effectLst/>
                <a:uLnTx/>
                <a:uFillTx/>
                <a:latin typeface="Segoe UI Semilight"/>
                <a:ea typeface="+mn-ea"/>
                <a:cs typeface="+mn-cs"/>
              </a:rPr>
              <a:t> Description</a:t>
            </a:r>
          </a:p>
        </p:txBody>
      </p:sp>
      <p:cxnSp>
        <p:nvCxnSpPr>
          <p:cNvPr id="7" name="Straight Arrow Connector 6">
            <a:extLst>
              <a:ext uri="{FF2B5EF4-FFF2-40B4-BE49-F238E27FC236}">
                <a16:creationId xmlns:a16="http://schemas.microsoft.com/office/drawing/2014/main" id="{A482DF08-BCE6-288E-AFB9-7B6A147C3CB2}"/>
              </a:ext>
            </a:extLst>
          </p:cNvPr>
          <p:cNvCxnSpPr/>
          <p:nvPr/>
        </p:nvCxnSpPr>
        <p:spPr>
          <a:xfrm>
            <a:off x="9508361" y="1400307"/>
            <a:ext cx="0" cy="806782"/>
          </a:xfrm>
          <a:prstGeom prst="straightConnector1">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C3DF80-B410-0570-2463-CCBB9B79AA4A}"/>
              </a:ext>
            </a:extLst>
          </p:cNvPr>
          <p:cNvCxnSpPr/>
          <p:nvPr/>
        </p:nvCxnSpPr>
        <p:spPr>
          <a:xfrm>
            <a:off x="9189231" y="1400307"/>
            <a:ext cx="0" cy="80678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DDA92C9-0B79-5130-4B3D-D54BD5F9A043}"/>
              </a:ext>
            </a:extLst>
          </p:cNvPr>
          <p:cNvSpPr txBox="1"/>
          <p:nvPr/>
        </p:nvSpPr>
        <p:spPr>
          <a:xfrm>
            <a:off x="7616432" y="3140397"/>
            <a:ext cx="1373049" cy="57328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err="1">
                <a:ln>
                  <a:noFill/>
                </a:ln>
                <a:solidFill>
                  <a:srgbClr val="00BCF2">
                    <a:lumMod val="75000"/>
                  </a:srgbClr>
                </a:solidFill>
                <a:effectLst/>
                <a:uLnTx/>
                <a:uFillTx/>
                <a:latin typeface="Segoe UI Semilight"/>
                <a:ea typeface="+mn-ea"/>
                <a:cs typeface="+mn-cs"/>
              </a:rPr>
              <a:t>VNet</a:t>
            </a:r>
            <a:r>
              <a:rPr kumimoji="0" lang="en-US" sz="1568" b="0" i="0" u="none" strike="noStrike" kern="1200" cap="none" spc="0" normalizeH="0" baseline="0" noProof="0" dirty="0">
                <a:ln>
                  <a:noFill/>
                </a:ln>
                <a:solidFill>
                  <a:srgbClr val="00BCF2">
                    <a:lumMod val="75000"/>
                  </a:srgbClr>
                </a:solidFill>
                <a:effectLst/>
                <a:uLnTx/>
                <a:uFillTx/>
                <a:latin typeface="Segoe UI Semilight"/>
                <a:ea typeface="+mn-ea"/>
                <a:cs typeface="+mn-cs"/>
              </a:rPr>
              <a:t> Routing Policy</a:t>
            </a:r>
          </a:p>
        </p:txBody>
      </p:sp>
      <p:sp>
        <p:nvSpPr>
          <p:cNvPr id="10" name="TextBox 9">
            <a:extLst>
              <a:ext uri="{FF2B5EF4-FFF2-40B4-BE49-F238E27FC236}">
                <a16:creationId xmlns:a16="http://schemas.microsoft.com/office/drawing/2014/main" id="{E07F7BB8-C03A-D8CA-AAE9-F86830D2D1FC}"/>
              </a:ext>
            </a:extLst>
          </p:cNvPr>
          <p:cNvSpPr txBox="1"/>
          <p:nvPr/>
        </p:nvSpPr>
        <p:spPr>
          <a:xfrm>
            <a:off x="9829582" y="3510117"/>
            <a:ext cx="604270" cy="3318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light"/>
                <a:ea typeface="+mn-ea"/>
                <a:cs typeface="+mn-cs"/>
              </a:rPr>
              <a:t>ACLs</a:t>
            </a:r>
          </a:p>
        </p:txBody>
      </p:sp>
      <p:sp>
        <p:nvSpPr>
          <p:cNvPr id="11" name="TextBox 10">
            <a:extLst>
              <a:ext uri="{FF2B5EF4-FFF2-40B4-BE49-F238E27FC236}">
                <a16:creationId xmlns:a16="http://schemas.microsoft.com/office/drawing/2014/main" id="{45001993-48C5-B347-A6A6-384EAE16B377}"/>
              </a:ext>
            </a:extLst>
          </p:cNvPr>
          <p:cNvSpPr txBox="1"/>
          <p:nvPr/>
        </p:nvSpPr>
        <p:spPr>
          <a:xfrm>
            <a:off x="9829582" y="3145202"/>
            <a:ext cx="1939957" cy="3318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Semilight"/>
                <a:ea typeface="+mn-ea"/>
                <a:cs typeface="+mn-cs"/>
              </a:rPr>
              <a:t>NAT </a:t>
            </a:r>
            <a:r>
              <a:rPr kumimoji="0" lang="en-US" sz="1568" b="0" i="0" u="none" strike="noStrike" kern="1200" cap="none" spc="0" normalizeH="0" baseline="0" noProof="0" dirty="0">
                <a:ln>
                  <a:noFill/>
                </a:ln>
                <a:effectLst/>
                <a:uLnTx/>
                <a:uFillTx/>
                <a:latin typeface="Segoe UI Semilight"/>
                <a:ea typeface="+mn-ea"/>
                <a:cs typeface="+mn-cs"/>
              </a:rPr>
              <a:t>Endpoints</a:t>
            </a:r>
          </a:p>
        </p:txBody>
      </p:sp>
      <p:sp>
        <p:nvSpPr>
          <p:cNvPr id="12" name="Rounded Rectangle 57">
            <a:extLst>
              <a:ext uri="{FF2B5EF4-FFF2-40B4-BE49-F238E27FC236}">
                <a16:creationId xmlns:a16="http://schemas.microsoft.com/office/drawing/2014/main" id="{AACAE9F5-6937-874A-CD9E-98211BF80EDE}"/>
              </a:ext>
            </a:extLst>
          </p:cNvPr>
          <p:cNvSpPr/>
          <p:nvPr/>
        </p:nvSpPr>
        <p:spPr>
          <a:xfrm>
            <a:off x="2143563" y="4414016"/>
            <a:ext cx="7896396" cy="1959151"/>
          </a:xfrm>
          <a:prstGeom prst="roundRect">
            <a:avLst>
              <a:gd name="adj" fmla="val 0"/>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B5B35601-0A92-1816-2891-F2ADC5292204}"/>
              </a:ext>
            </a:extLst>
          </p:cNvPr>
          <p:cNvGrpSpPr/>
          <p:nvPr/>
        </p:nvGrpSpPr>
        <p:grpSpPr>
          <a:xfrm>
            <a:off x="6994049" y="5276632"/>
            <a:ext cx="622383" cy="350272"/>
            <a:chOff x="7253538" y="5381943"/>
            <a:chExt cx="416340" cy="357296"/>
          </a:xfrm>
        </p:grpSpPr>
        <p:cxnSp>
          <p:nvCxnSpPr>
            <p:cNvPr id="14" name="Straight Arrow Connector 13">
              <a:extLst>
                <a:ext uri="{FF2B5EF4-FFF2-40B4-BE49-F238E27FC236}">
                  <a16:creationId xmlns:a16="http://schemas.microsoft.com/office/drawing/2014/main" id="{119057D5-22B5-51EB-5916-BC22F4A8E7DF}"/>
                </a:ext>
              </a:extLst>
            </p:cNvPr>
            <p:cNvCxnSpPr/>
            <p:nvPr/>
          </p:nvCxnSpPr>
          <p:spPr>
            <a:xfrm>
              <a:off x="7253538" y="5739239"/>
              <a:ext cx="41634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414310-73A7-2AEE-E81C-FBEA190CB34B}"/>
                </a:ext>
              </a:extLst>
            </p:cNvPr>
            <p:cNvCxnSpPr/>
            <p:nvPr/>
          </p:nvCxnSpPr>
          <p:spPr>
            <a:xfrm>
              <a:off x="7253538" y="5381943"/>
              <a:ext cx="416340"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D75E68A-8FFF-E77A-EEDF-5758F3288360}"/>
              </a:ext>
            </a:extLst>
          </p:cNvPr>
          <p:cNvGrpSpPr/>
          <p:nvPr/>
        </p:nvGrpSpPr>
        <p:grpSpPr>
          <a:xfrm>
            <a:off x="9633354" y="5276632"/>
            <a:ext cx="652360" cy="350272"/>
            <a:chOff x="9950720" y="5381943"/>
            <a:chExt cx="541243" cy="357296"/>
          </a:xfrm>
        </p:grpSpPr>
        <p:cxnSp>
          <p:nvCxnSpPr>
            <p:cNvPr id="17" name="Straight Arrow Connector 16">
              <a:extLst>
                <a:ext uri="{FF2B5EF4-FFF2-40B4-BE49-F238E27FC236}">
                  <a16:creationId xmlns:a16="http://schemas.microsoft.com/office/drawing/2014/main" id="{2A062DD3-43F4-D57D-E883-13FA6056375F}"/>
                </a:ext>
              </a:extLst>
            </p:cNvPr>
            <p:cNvCxnSpPr>
              <a:cxnSpLocks/>
            </p:cNvCxnSpPr>
            <p:nvPr/>
          </p:nvCxnSpPr>
          <p:spPr>
            <a:xfrm>
              <a:off x="9950720" y="5739239"/>
              <a:ext cx="54124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2B27D62-6256-50F3-3343-D38D8B6C805B}"/>
                </a:ext>
              </a:extLst>
            </p:cNvPr>
            <p:cNvCxnSpPr/>
            <p:nvPr/>
          </p:nvCxnSpPr>
          <p:spPr>
            <a:xfrm>
              <a:off x="9950720" y="5381943"/>
              <a:ext cx="541243"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graphicFrame>
        <p:nvGraphicFramePr>
          <p:cNvPr id="19" name="Content Placeholder 4">
            <a:extLst>
              <a:ext uri="{FF2B5EF4-FFF2-40B4-BE49-F238E27FC236}">
                <a16:creationId xmlns:a16="http://schemas.microsoft.com/office/drawing/2014/main" id="{52CF1D84-3049-2995-C346-2AF9FFB1D86D}"/>
              </a:ext>
            </a:extLst>
          </p:cNvPr>
          <p:cNvGraphicFramePr>
            <a:graphicFrameLocks/>
          </p:cNvGraphicFramePr>
          <p:nvPr>
            <p:extLst>
              <p:ext uri="{D42A27DB-BD31-4B8C-83A1-F6EECF244321}">
                <p14:modId xmlns:p14="http://schemas.microsoft.com/office/powerpoint/2010/main" val="1619109392"/>
              </p:ext>
            </p:extLst>
          </p:nvPr>
        </p:nvGraphicFramePr>
        <p:xfrm>
          <a:off x="2351941" y="4950258"/>
          <a:ext cx="2011989" cy="1028619"/>
        </p:xfrm>
        <a:graphic>
          <a:graphicData uri="http://schemas.openxmlformats.org/drawingml/2006/table">
            <a:tbl>
              <a:tblPr firstRow="1">
                <a:tableStyleId>{93296810-A885-4BE3-A3E7-6D5BEEA58F35}</a:tableStyleId>
              </a:tblPr>
              <a:tblGrid>
                <a:gridCol w="921040">
                  <a:extLst>
                    <a:ext uri="{9D8B030D-6E8A-4147-A177-3AD203B41FA5}">
                      <a16:colId xmlns:a16="http://schemas.microsoft.com/office/drawing/2014/main" val="20000"/>
                    </a:ext>
                  </a:extLst>
                </a:gridCol>
                <a:gridCol w="1090949">
                  <a:extLst>
                    <a:ext uri="{9D8B030D-6E8A-4147-A177-3AD203B41FA5}">
                      <a16:colId xmlns:a16="http://schemas.microsoft.com/office/drawing/2014/main" val="20001"/>
                    </a:ext>
                  </a:extLst>
                </a:gridCol>
              </a:tblGrid>
              <a:tr h="274281">
                <a:tc>
                  <a:txBody>
                    <a:bodyPr/>
                    <a:lstStyle/>
                    <a:p>
                      <a:pPr algn="ctr"/>
                      <a:r>
                        <a:rPr lang="en-US" sz="1050" dirty="0"/>
                        <a:t>Rule</a:t>
                      </a:r>
                      <a:endParaRPr lang="en-US" sz="1050" b="1" dirty="0"/>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1050" dirty="0"/>
                        <a:t>Action</a:t>
                      </a:r>
                      <a:endParaRPr lang="en-US" sz="1050" b="1" dirty="0"/>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0000"/>
                  </a:ext>
                </a:extLst>
              </a:tr>
              <a:tr h="243805">
                <a:tc>
                  <a:txBody>
                    <a:bodyPr/>
                    <a:lstStyle/>
                    <a:p>
                      <a:pPr algn="ctr"/>
                      <a:r>
                        <a:rPr lang="en-US" sz="1050" b="1" dirty="0"/>
                        <a:t>TO: 10.2/16</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err="1"/>
                        <a:t>Encap</a:t>
                      </a:r>
                      <a:r>
                        <a:rPr lang="en-US" sz="1050" b="1" dirty="0"/>
                        <a:t> to GW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3805">
                <a:tc>
                  <a:txBody>
                    <a:bodyPr/>
                    <a:lstStyle/>
                    <a:p>
                      <a:pPr algn="ctr"/>
                      <a:r>
                        <a:rPr lang="en-US" sz="1050" b="1" dirty="0"/>
                        <a:t>TO: 10.1.1.5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err="1"/>
                        <a:t>Encap</a:t>
                      </a:r>
                      <a:r>
                        <a:rPr lang="en-US" sz="1050" b="1" dirty="0"/>
                        <a:t> to 10.5.1.7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3805">
                <a:tc>
                  <a:txBody>
                    <a:bodyPr/>
                    <a:lstStyle/>
                    <a:p>
                      <a:pPr algn="ctr"/>
                      <a:r>
                        <a:rPr lang="en-US" sz="1050" b="1" dirty="0"/>
                        <a:t>TO: !10/8</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NAT</a:t>
                      </a:r>
                      <a:r>
                        <a:rPr lang="en-US" sz="1050" b="1" baseline="0" dirty="0"/>
                        <a:t> out of VNET</a:t>
                      </a:r>
                      <a:endParaRPr lang="en-US" sz="105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20" name="Content Placeholder 4">
            <a:extLst>
              <a:ext uri="{FF2B5EF4-FFF2-40B4-BE49-F238E27FC236}">
                <a16:creationId xmlns:a16="http://schemas.microsoft.com/office/drawing/2014/main" id="{CB3F8FF4-F9A7-2F45-4B4F-0CE5D84C4C00}"/>
              </a:ext>
            </a:extLst>
          </p:cNvPr>
          <p:cNvGraphicFramePr>
            <a:graphicFrameLocks/>
          </p:cNvGraphicFramePr>
          <p:nvPr>
            <p:extLst>
              <p:ext uri="{D42A27DB-BD31-4B8C-83A1-F6EECF244321}">
                <p14:modId xmlns:p14="http://schemas.microsoft.com/office/powerpoint/2010/main" val="2029586292"/>
              </p:ext>
            </p:extLst>
          </p:nvPr>
        </p:nvGraphicFramePr>
        <p:xfrm>
          <a:off x="4984628" y="4950258"/>
          <a:ext cx="2011989" cy="1020999"/>
        </p:xfrm>
        <a:graphic>
          <a:graphicData uri="http://schemas.openxmlformats.org/drawingml/2006/table">
            <a:tbl>
              <a:tblPr firstRow="1">
                <a:tableStyleId>{93296810-A885-4BE3-A3E7-6D5BEEA58F35}</a:tableStyleId>
              </a:tblPr>
              <a:tblGrid>
                <a:gridCol w="861368">
                  <a:extLst>
                    <a:ext uri="{9D8B030D-6E8A-4147-A177-3AD203B41FA5}">
                      <a16:colId xmlns:a16="http://schemas.microsoft.com/office/drawing/2014/main" val="20000"/>
                    </a:ext>
                  </a:extLst>
                </a:gridCol>
                <a:gridCol w="1150621">
                  <a:extLst>
                    <a:ext uri="{9D8B030D-6E8A-4147-A177-3AD203B41FA5}">
                      <a16:colId xmlns:a16="http://schemas.microsoft.com/office/drawing/2014/main" val="20001"/>
                    </a:ext>
                  </a:extLst>
                </a:gridCol>
              </a:tblGrid>
              <a:tr h="274281">
                <a:tc>
                  <a:txBody>
                    <a:bodyPr/>
                    <a:lstStyle/>
                    <a:p>
                      <a:pPr marL="0" algn="ctr" defTabSz="914400" rtl="0" eaLnBrk="1" latinLnBrk="0" hangingPunct="1"/>
                      <a:r>
                        <a:rPr lang="en-US" sz="1050" b="1" kern="1200" dirty="0">
                          <a:solidFill>
                            <a:schemeClr val="lt1"/>
                          </a:solidFill>
                          <a:latin typeface="+mn-lt"/>
                          <a:ea typeface="+mn-ea"/>
                          <a:cs typeface="+mn-cs"/>
                        </a:rPr>
                        <a:t>Rule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algn="ctr" defTabSz="914400" rtl="0" eaLnBrk="1" latinLnBrk="0" hangingPunct="1"/>
                      <a:r>
                        <a:rPr lang="en-US" sz="1050" b="1" kern="1200" dirty="0">
                          <a:solidFill>
                            <a:schemeClr val="lt1"/>
                          </a:solidFill>
                          <a:latin typeface="+mn-lt"/>
                          <a:ea typeface="+mn-ea"/>
                          <a:cs typeface="+mn-cs"/>
                        </a:rPr>
                        <a:t>Action</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0"/>
                  </a:ext>
                </a:extLst>
              </a:tr>
              <a:tr h="243805">
                <a:tc>
                  <a:txBody>
                    <a:bodyPr/>
                    <a:lstStyle/>
                    <a:p>
                      <a:pPr algn="ctr"/>
                      <a:r>
                        <a:rPr lang="en-US" sz="1050" b="1" dirty="0"/>
                        <a:t>TO: 79.3.1.2</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DNAT to 10.1.1.2</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3805">
                <a:tc>
                  <a:txBody>
                    <a:bodyPr/>
                    <a:lstStyle/>
                    <a:p>
                      <a:pPr algn="ctr"/>
                      <a:r>
                        <a:rPr lang="en-US" sz="1050" b="1" dirty="0"/>
                        <a:t>TO: !10/8</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SNAT to 79.3.1.2</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3805">
                <a:tc>
                  <a:txBody>
                    <a:bodyPr/>
                    <a:lstStyle/>
                    <a:p>
                      <a:pPr algn="ctr"/>
                      <a:endParaRPr lang="en-US" sz="1000" b="1" dirty="0"/>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b="1" dirty="0"/>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21" name="Content Placeholder 4">
            <a:extLst>
              <a:ext uri="{FF2B5EF4-FFF2-40B4-BE49-F238E27FC236}">
                <a16:creationId xmlns:a16="http://schemas.microsoft.com/office/drawing/2014/main" id="{791E3D6A-4516-9D2C-3998-E695DD794A3A}"/>
              </a:ext>
            </a:extLst>
          </p:cNvPr>
          <p:cNvGraphicFramePr>
            <a:graphicFrameLocks/>
          </p:cNvGraphicFramePr>
          <p:nvPr>
            <p:extLst>
              <p:ext uri="{D42A27DB-BD31-4B8C-83A1-F6EECF244321}">
                <p14:modId xmlns:p14="http://schemas.microsoft.com/office/powerpoint/2010/main" val="1198666712"/>
              </p:ext>
            </p:extLst>
          </p:nvPr>
        </p:nvGraphicFramePr>
        <p:xfrm>
          <a:off x="7619880" y="4950258"/>
          <a:ext cx="2013473" cy="1028619"/>
        </p:xfrm>
        <a:graphic>
          <a:graphicData uri="http://schemas.openxmlformats.org/drawingml/2006/table">
            <a:tbl>
              <a:tblPr firstRow="1">
                <a:tableStyleId>{93296810-A885-4BE3-A3E7-6D5BEEA58F35}</a:tableStyleId>
              </a:tblPr>
              <a:tblGrid>
                <a:gridCol w="1010412">
                  <a:extLst>
                    <a:ext uri="{9D8B030D-6E8A-4147-A177-3AD203B41FA5}">
                      <a16:colId xmlns:a16="http://schemas.microsoft.com/office/drawing/2014/main" val="20000"/>
                    </a:ext>
                  </a:extLst>
                </a:gridCol>
                <a:gridCol w="1003061">
                  <a:extLst>
                    <a:ext uri="{9D8B030D-6E8A-4147-A177-3AD203B41FA5}">
                      <a16:colId xmlns:a16="http://schemas.microsoft.com/office/drawing/2014/main" val="20001"/>
                    </a:ext>
                  </a:extLst>
                </a:gridCol>
              </a:tblGrid>
              <a:tr h="274281">
                <a:tc>
                  <a:txBody>
                    <a:bodyPr/>
                    <a:lstStyle/>
                    <a:p>
                      <a:pPr algn="ctr"/>
                      <a:r>
                        <a:rPr lang="en-US" sz="1050" b="1" dirty="0"/>
                        <a:t>Rule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r>
                        <a:rPr lang="en-US" sz="1050" b="1" dirty="0"/>
                        <a:t>Action</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243805">
                <a:tc>
                  <a:txBody>
                    <a:bodyPr/>
                    <a:lstStyle/>
                    <a:p>
                      <a:pPr algn="ctr"/>
                      <a:r>
                        <a:rPr lang="en-US" sz="1050" b="1" dirty="0"/>
                        <a:t>TO: 10.1.1/24</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Allow</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3805">
                <a:tc>
                  <a:txBody>
                    <a:bodyPr/>
                    <a:lstStyle/>
                    <a:p>
                      <a:pPr algn="ctr"/>
                      <a:r>
                        <a:rPr lang="en-US" sz="1050" b="1" dirty="0"/>
                        <a:t>10.4/16</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Block</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38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dirty="0"/>
                        <a:t>TO: !10/8</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Allow</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22" name="TextBox 21">
            <a:extLst>
              <a:ext uri="{FF2B5EF4-FFF2-40B4-BE49-F238E27FC236}">
                <a16:creationId xmlns:a16="http://schemas.microsoft.com/office/drawing/2014/main" id="{EE21658D-FD66-DA78-4106-050078D4343B}"/>
              </a:ext>
            </a:extLst>
          </p:cNvPr>
          <p:cNvSpPr txBox="1"/>
          <p:nvPr/>
        </p:nvSpPr>
        <p:spPr>
          <a:xfrm>
            <a:off x="2910276" y="5954492"/>
            <a:ext cx="809453" cy="394082"/>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VNET</a:t>
            </a:r>
          </a:p>
        </p:txBody>
      </p:sp>
      <p:sp>
        <p:nvSpPr>
          <p:cNvPr id="23" name="TextBox 22">
            <a:extLst>
              <a:ext uri="{FF2B5EF4-FFF2-40B4-BE49-F238E27FC236}">
                <a16:creationId xmlns:a16="http://schemas.microsoft.com/office/drawing/2014/main" id="{A961CEF3-684F-2245-A458-CF7E50AA28BA}"/>
              </a:ext>
            </a:extLst>
          </p:cNvPr>
          <p:cNvSpPr txBox="1"/>
          <p:nvPr/>
        </p:nvSpPr>
        <p:spPr>
          <a:xfrm>
            <a:off x="5462001" y="5954492"/>
            <a:ext cx="1011624" cy="394082"/>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LB NAT</a:t>
            </a:r>
          </a:p>
        </p:txBody>
      </p:sp>
      <p:sp>
        <p:nvSpPr>
          <p:cNvPr id="24" name="TextBox 23">
            <a:extLst>
              <a:ext uri="{FF2B5EF4-FFF2-40B4-BE49-F238E27FC236}">
                <a16:creationId xmlns:a16="http://schemas.microsoft.com/office/drawing/2014/main" id="{74AC348F-F380-1BCB-5044-D8969DBF773C}"/>
              </a:ext>
            </a:extLst>
          </p:cNvPr>
          <p:cNvSpPr txBox="1"/>
          <p:nvPr/>
        </p:nvSpPr>
        <p:spPr>
          <a:xfrm>
            <a:off x="8296614" y="5954492"/>
            <a:ext cx="628314" cy="394082"/>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ACL</a:t>
            </a:r>
          </a:p>
        </p:txBody>
      </p:sp>
      <p:grpSp>
        <p:nvGrpSpPr>
          <p:cNvPr id="25" name="Group 24">
            <a:extLst>
              <a:ext uri="{FF2B5EF4-FFF2-40B4-BE49-F238E27FC236}">
                <a16:creationId xmlns:a16="http://schemas.microsoft.com/office/drawing/2014/main" id="{E5480703-4D35-4870-D17F-8950A823DF28}"/>
              </a:ext>
            </a:extLst>
          </p:cNvPr>
          <p:cNvGrpSpPr/>
          <p:nvPr/>
        </p:nvGrpSpPr>
        <p:grpSpPr>
          <a:xfrm>
            <a:off x="4361364" y="5276632"/>
            <a:ext cx="623263" cy="350272"/>
            <a:chOff x="4563976" y="5381943"/>
            <a:chExt cx="416340" cy="357296"/>
          </a:xfrm>
        </p:grpSpPr>
        <p:cxnSp>
          <p:nvCxnSpPr>
            <p:cNvPr id="26" name="Straight Arrow Connector 25">
              <a:extLst>
                <a:ext uri="{FF2B5EF4-FFF2-40B4-BE49-F238E27FC236}">
                  <a16:creationId xmlns:a16="http://schemas.microsoft.com/office/drawing/2014/main" id="{1E341560-73D3-D706-651A-8D5E6F48D19F}"/>
                </a:ext>
              </a:extLst>
            </p:cNvPr>
            <p:cNvCxnSpPr/>
            <p:nvPr/>
          </p:nvCxnSpPr>
          <p:spPr>
            <a:xfrm>
              <a:off x="4563976" y="5739239"/>
              <a:ext cx="41634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6CB607-2EE1-FCF6-03E0-6691165E098C}"/>
                </a:ext>
              </a:extLst>
            </p:cNvPr>
            <p:cNvCxnSpPr/>
            <p:nvPr/>
          </p:nvCxnSpPr>
          <p:spPr>
            <a:xfrm>
              <a:off x="4563976" y="5381943"/>
              <a:ext cx="416340"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0D144BCB-B771-D62A-3E24-2625EDF955F5}"/>
              </a:ext>
            </a:extLst>
          </p:cNvPr>
          <p:cNvCxnSpPr>
            <a:cxnSpLocks/>
          </p:cNvCxnSpPr>
          <p:nvPr/>
        </p:nvCxnSpPr>
        <p:spPr>
          <a:xfrm>
            <a:off x="1819183" y="5626904"/>
            <a:ext cx="53060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E2CFD7-E0CE-7C9A-AD5B-70EA4D652680}"/>
              </a:ext>
            </a:extLst>
          </p:cNvPr>
          <p:cNvCxnSpPr/>
          <p:nvPr/>
        </p:nvCxnSpPr>
        <p:spPr>
          <a:xfrm>
            <a:off x="1819183" y="5276632"/>
            <a:ext cx="530603"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C02B88-9865-BC86-3387-C868DF417B5B}"/>
              </a:ext>
            </a:extLst>
          </p:cNvPr>
          <p:cNvCxnSpPr>
            <a:cxnSpLocks/>
          </p:cNvCxnSpPr>
          <p:nvPr/>
        </p:nvCxnSpPr>
        <p:spPr>
          <a:xfrm>
            <a:off x="252528" y="5626904"/>
            <a:ext cx="53060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45BED3-BD07-C588-E301-AAE3259284BE}"/>
              </a:ext>
            </a:extLst>
          </p:cNvPr>
          <p:cNvCxnSpPr/>
          <p:nvPr/>
        </p:nvCxnSpPr>
        <p:spPr>
          <a:xfrm>
            <a:off x="252528" y="5276632"/>
            <a:ext cx="530603"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643192-A8DF-7FA6-A54C-EFF0BABDDA0E}"/>
              </a:ext>
            </a:extLst>
          </p:cNvPr>
          <p:cNvSpPr txBox="1"/>
          <p:nvPr/>
        </p:nvSpPr>
        <p:spPr>
          <a:xfrm>
            <a:off x="5310514" y="4395663"/>
            <a:ext cx="1871859" cy="51475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VM Switch</a:t>
            </a:r>
          </a:p>
        </p:txBody>
      </p:sp>
      <p:cxnSp>
        <p:nvCxnSpPr>
          <p:cNvPr id="33" name="Connector: Elbow 32">
            <a:extLst>
              <a:ext uri="{FF2B5EF4-FFF2-40B4-BE49-F238E27FC236}">
                <a16:creationId xmlns:a16="http://schemas.microsoft.com/office/drawing/2014/main" id="{B596EC31-76B4-48FF-6611-C7E332F05899}"/>
              </a:ext>
            </a:extLst>
          </p:cNvPr>
          <p:cNvCxnSpPr>
            <a:cxnSpLocks/>
          </p:cNvCxnSpPr>
          <p:nvPr/>
        </p:nvCxnSpPr>
        <p:spPr>
          <a:xfrm rot="5400000">
            <a:off x="8133182" y="3403475"/>
            <a:ext cx="2028872" cy="1041999"/>
          </a:xfrm>
          <a:prstGeom prst="bentConnector3">
            <a:avLst>
              <a:gd name="adj1" fmla="val 61291"/>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C59CBAA-E423-AFA2-70D9-1FA25AE0AA4A}"/>
              </a:ext>
            </a:extLst>
          </p:cNvPr>
          <p:cNvCxnSpPr>
            <a:cxnSpLocks/>
            <a:stCxn id="36" idx="2"/>
            <a:endCxn id="20" idx="0"/>
          </p:cNvCxnSpPr>
          <p:nvPr/>
        </p:nvCxnSpPr>
        <p:spPr>
          <a:xfrm rot="5400000">
            <a:off x="6640587" y="2230994"/>
            <a:ext cx="2069299" cy="3369228"/>
          </a:xfrm>
          <a:prstGeom prst="bentConnector3">
            <a:avLst>
              <a:gd name="adj1" fmla="val 50000"/>
            </a:avLst>
          </a:prstGeom>
          <a:ln w="38100" cap="sq">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1798957-D64B-F05E-D0E1-F6980F9791DA}"/>
              </a:ext>
            </a:extLst>
          </p:cNvPr>
          <p:cNvCxnSpPr>
            <a:cxnSpLocks/>
          </p:cNvCxnSpPr>
          <p:nvPr/>
        </p:nvCxnSpPr>
        <p:spPr>
          <a:xfrm rot="5400000">
            <a:off x="5192132" y="1036462"/>
            <a:ext cx="2039761" cy="5708153"/>
          </a:xfrm>
          <a:prstGeom prst="bentConnector3">
            <a:avLst>
              <a:gd name="adj1" fmla="val 50000"/>
            </a:avLst>
          </a:prstGeom>
          <a:ln w="38100" cap="sq">
            <a:solidFill>
              <a:schemeClr val="accent2">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8049578-0094-5B29-F046-5F226DE8EDFF}"/>
              </a:ext>
            </a:extLst>
          </p:cNvPr>
          <p:cNvSpPr/>
          <p:nvPr/>
        </p:nvSpPr>
        <p:spPr>
          <a:xfrm>
            <a:off x="8425740" y="2198854"/>
            <a:ext cx="1868219" cy="682105"/>
          </a:xfrm>
          <a:prstGeom prst="rect">
            <a:avLst/>
          </a:prstGeom>
          <a:solidFill>
            <a:schemeClr val="accent5">
              <a:lumMod val="7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Controller</a:t>
            </a:r>
          </a:p>
        </p:txBody>
      </p:sp>
      <p:grpSp>
        <p:nvGrpSpPr>
          <p:cNvPr id="37" name="Group 36">
            <a:extLst>
              <a:ext uri="{FF2B5EF4-FFF2-40B4-BE49-F238E27FC236}">
                <a16:creationId xmlns:a16="http://schemas.microsoft.com/office/drawing/2014/main" id="{8037E276-D007-5DB8-6F3A-9F460936EDDC}"/>
              </a:ext>
            </a:extLst>
          </p:cNvPr>
          <p:cNvGrpSpPr/>
          <p:nvPr/>
        </p:nvGrpSpPr>
        <p:grpSpPr>
          <a:xfrm>
            <a:off x="783131" y="5209034"/>
            <a:ext cx="1032602" cy="536164"/>
            <a:chOff x="2054301" y="2365067"/>
            <a:chExt cx="953623" cy="395653"/>
          </a:xfrm>
          <a:solidFill>
            <a:srgbClr val="0070C0"/>
          </a:solidFill>
        </p:grpSpPr>
        <p:sp>
          <p:nvSpPr>
            <p:cNvPr id="38" name="Rectangle 37">
              <a:extLst>
                <a:ext uri="{FF2B5EF4-FFF2-40B4-BE49-F238E27FC236}">
                  <a16:creationId xmlns:a16="http://schemas.microsoft.com/office/drawing/2014/main" id="{5931F502-CA1E-E15C-71D7-9174902A765E}"/>
                </a:ext>
              </a:extLst>
            </p:cNvPr>
            <p:cNvSpPr/>
            <p:nvPr/>
          </p:nvSpPr>
          <p:spPr>
            <a:xfrm>
              <a:off x="2056506" y="2572314"/>
              <a:ext cx="226086" cy="188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F9DA448-F70F-0C32-B417-D4499A562E00}"/>
                </a:ext>
              </a:extLst>
            </p:cNvPr>
            <p:cNvSpPr/>
            <p:nvPr/>
          </p:nvSpPr>
          <p:spPr>
            <a:xfrm>
              <a:off x="2339114" y="2562896"/>
              <a:ext cx="169564" cy="197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0" name="Rectangle 39">
              <a:extLst>
                <a:ext uri="{FF2B5EF4-FFF2-40B4-BE49-F238E27FC236}">
                  <a16:creationId xmlns:a16="http://schemas.microsoft.com/office/drawing/2014/main" id="{FCF7B9EB-6862-ABBB-B85F-E7FC85710081}"/>
                </a:ext>
              </a:extLst>
            </p:cNvPr>
            <p:cNvSpPr/>
            <p:nvPr/>
          </p:nvSpPr>
          <p:spPr>
            <a:xfrm>
              <a:off x="2054301" y="2365067"/>
              <a:ext cx="953623" cy="329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NIC</a:t>
              </a:r>
            </a:p>
          </p:txBody>
        </p:sp>
      </p:grpSp>
      <p:grpSp>
        <p:nvGrpSpPr>
          <p:cNvPr id="41" name="Group 40">
            <a:extLst>
              <a:ext uri="{FF2B5EF4-FFF2-40B4-BE49-F238E27FC236}">
                <a16:creationId xmlns:a16="http://schemas.microsoft.com/office/drawing/2014/main" id="{0ACDD704-66A3-E536-93B2-E13EEA88418E}"/>
              </a:ext>
            </a:extLst>
          </p:cNvPr>
          <p:cNvGrpSpPr/>
          <p:nvPr/>
        </p:nvGrpSpPr>
        <p:grpSpPr>
          <a:xfrm>
            <a:off x="10418764" y="4844424"/>
            <a:ext cx="1024378" cy="1476174"/>
            <a:chOff x="1268865" y="2393906"/>
            <a:chExt cx="1044919" cy="1505774"/>
          </a:xfrm>
        </p:grpSpPr>
        <p:grpSp>
          <p:nvGrpSpPr>
            <p:cNvPr id="42" name="Group 41">
              <a:extLst>
                <a:ext uri="{FF2B5EF4-FFF2-40B4-BE49-F238E27FC236}">
                  <a16:creationId xmlns:a16="http://schemas.microsoft.com/office/drawing/2014/main" id="{8912F9B0-A4C3-8ABE-6DDE-42759E107EF1}"/>
                </a:ext>
              </a:extLst>
            </p:cNvPr>
            <p:cNvGrpSpPr/>
            <p:nvPr/>
          </p:nvGrpSpPr>
          <p:grpSpPr>
            <a:xfrm>
              <a:off x="1268865" y="2393906"/>
              <a:ext cx="1044919" cy="882694"/>
              <a:chOff x="4915910" y="2175269"/>
              <a:chExt cx="2294801" cy="1938528"/>
            </a:xfrm>
          </p:grpSpPr>
          <p:sp>
            <p:nvSpPr>
              <p:cNvPr id="44" name="Rectangle: Rounded Corners 43">
                <a:extLst>
                  <a:ext uri="{FF2B5EF4-FFF2-40B4-BE49-F238E27FC236}">
                    <a16:creationId xmlns:a16="http://schemas.microsoft.com/office/drawing/2014/main" id="{A641B997-5621-43B0-4B16-6244C58698B0}"/>
                  </a:ext>
                </a:extLst>
              </p:cNvPr>
              <p:cNvSpPr/>
              <p:nvPr/>
            </p:nvSpPr>
            <p:spPr bwMode="auto">
              <a:xfrm>
                <a:off x="4915910" y="2175269"/>
                <a:ext cx="2294801"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5" name="Picture 44">
                <a:extLst>
                  <a:ext uri="{FF2B5EF4-FFF2-40B4-BE49-F238E27FC236}">
                    <a16:creationId xmlns:a16="http://schemas.microsoft.com/office/drawing/2014/main" id="{D6AB77CE-6D28-456D-ACC7-69CB96F4CCDB}"/>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345717" y="2404952"/>
                <a:ext cx="1406207" cy="1479160"/>
              </a:xfrm>
              <a:prstGeom prst="rect">
                <a:avLst/>
              </a:prstGeom>
            </p:spPr>
          </p:pic>
        </p:grpSp>
        <p:sp>
          <p:nvSpPr>
            <p:cNvPr id="43" name="TextBox 42">
              <a:extLst>
                <a:ext uri="{FF2B5EF4-FFF2-40B4-BE49-F238E27FC236}">
                  <a16:creationId xmlns:a16="http://schemas.microsoft.com/office/drawing/2014/main" id="{2CDA0D8B-8109-5A89-4182-54114376B056}"/>
                </a:ext>
              </a:extLst>
            </p:cNvPr>
            <p:cNvSpPr txBox="1"/>
            <p:nvPr/>
          </p:nvSpPr>
          <p:spPr>
            <a:xfrm>
              <a:off x="1390962" y="3314905"/>
              <a:ext cx="811441" cy="584775"/>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VM 1</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10.1.1.2</a:t>
              </a:r>
            </a:p>
          </p:txBody>
        </p:sp>
      </p:grpSp>
      <p:sp>
        <p:nvSpPr>
          <p:cNvPr id="46" name="TextBox 45">
            <a:extLst>
              <a:ext uri="{FF2B5EF4-FFF2-40B4-BE49-F238E27FC236}">
                <a16:creationId xmlns:a16="http://schemas.microsoft.com/office/drawing/2014/main" id="{70AEBD62-5811-8281-FE0E-B7655670BD4E}"/>
              </a:ext>
            </a:extLst>
          </p:cNvPr>
          <p:cNvSpPr txBox="1"/>
          <p:nvPr/>
        </p:nvSpPr>
        <p:spPr>
          <a:xfrm>
            <a:off x="4784293" y="6365639"/>
            <a:ext cx="2520947"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Load Balance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Network Address Translation</a:t>
            </a:r>
          </a:p>
        </p:txBody>
      </p:sp>
      <p:sp>
        <p:nvSpPr>
          <p:cNvPr id="47" name="TextBox 46">
            <a:extLst>
              <a:ext uri="{FF2B5EF4-FFF2-40B4-BE49-F238E27FC236}">
                <a16:creationId xmlns:a16="http://schemas.microsoft.com/office/drawing/2014/main" id="{075B7897-5725-84C0-FFEF-D9E4D7158768}"/>
              </a:ext>
            </a:extLst>
          </p:cNvPr>
          <p:cNvSpPr txBox="1"/>
          <p:nvPr/>
        </p:nvSpPr>
        <p:spPr>
          <a:xfrm>
            <a:off x="7751848" y="6376356"/>
            <a:ext cx="1752404" cy="307777"/>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Access Control</a:t>
            </a:r>
            <a:r>
              <a:rPr lang="en-US" sz="1400" dirty="0">
                <a:latin typeface="Segoe UI Semibold" panose="020B0702040204020203" pitchFamily="34" charset="0"/>
                <a:cs typeface="Segoe UI Semibold" panose="020B0702040204020203" pitchFamily="34" charset="0"/>
              </a:rPr>
              <a:t> List</a:t>
            </a:r>
            <a:endPar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48" name="TextBox 47">
            <a:extLst>
              <a:ext uri="{FF2B5EF4-FFF2-40B4-BE49-F238E27FC236}">
                <a16:creationId xmlns:a16="http://schemas.microsoft.com/office/drawing/2014/main" id="{663EB477-2B23-015A-5867-B30A50CE886E}"/>
              </a:ext>
            </a:extLst>
          </p:cNvPr>
          <p:cNvSpPr txBox="1"/>
          <p:nvPr/>
        </p:nvSpPr>
        <p:spPr>
          <a:xfrm>
            <a:off x="2576819" y="6374161"/>
            <a:ext cx="1476366" cy="307777"/>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Virtual Network</a:t>
            </a:r>
          </a:p>
        </p:txBody>
      </p:sp>
      <p:sp>
        <p:nvSpPr>
          <p:cNvPr id="49" name="Slide Number Placeholder 48">
            <a:extLst>
              <a:ext uri="{FF2B5EF4-FFF2-40B4-BE49-F238E27FC236}">
                <a16:creationId xmlns:a16="http://schemas.microsoft.com/office/drawing/2014/main" id="{4CD4FB1F-149D-48E3-52E6-A8D9A297095B}"/>
              </a:ext>
            </a:extLst>
          </p:cNvPr>
          <p:cNvSpPr>
            <a:spLocks noGrp="1"/>
          </p:cNvSpPr>
          <p:nvPr>
            <p:ph type="sldNum" sz="quarter" idx="12"/>
          </p:nvPr>
        </p:nvSpPr>
        <p:spPr/>
        <p:txBody>
          <a:bodyPr/>
          <a:lstStyle/>
          <a:p>
            <a:fld id="{AE5B1982-BF85-4B99-BC5B-420199FEFAED}" type="slidenum">
              <a:rPr lang="en-US" smtClean="0"/>
              <a:t>33</a:t>
            </a:fld>
            <a:endParaRPr lang="en-US"/>
          </a:p>
        </p:txBody>
      </p:sp>
    </p:spTree>
    <p:extLst>
      <p:ext uri="{BB962C8B-B14F-4D97-AF65-F5344CB8AC3E}">
        <p14:creationId xmlns:p14="http://schemas.microsoft.com/office/powerpoint/2010/main" val="38002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22"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22" presetClass="entr" presetSubtype="1"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par>
                                <p:cTn id="18" presetID="22" presetClass="entr" presetSubtype="2" fill="hold" nodeType="withEffect">
                                  <p:stCondLst>
                                    <p:cond delay="50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par>
                                <p:cTn id="29" presetID="22" presetClass="entr" presetSubtype="1" fill="hold" grpId="0"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50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2" fill="hold"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500"/>
                                        <p:tgtEl>
                                          <p:spTgt spid="34"/>
                                        </p:tgtEl>
                                      </p:cBhvr>
                                    </p:animEffect>
                                  </p:childTnLst>
                                </p:cTn>
                              </p:par>
                              <p:par>
                                <p:cTn id="38" presetID="22" presetClass="entr" presetSubtype="2" fill="hold" nodeType="withEffect">
                                  <p:stCondLst>
                                    <p:cond delay="500"/>
                                  </p:stCondLst>
                                  <p:childTnLst>
                                    <p:set>
                                      <p:cBhvr>
                                        <p:cTn id="39" dur="1" fill="hold">
                                          <p:stCondLst>
                                            <p:cond delay="0"/>
                                          </p:stCondLst>
                                        </p:cTn>
                                        <p:tgtEl>
                                          <p:spTgt spid="33"/>
                                        </p:tgtEl>
                                        <p:attrNameLst>
                                          <p:attrName>style.visibility</p:attrName>
                                        </p:attrNameLst>
                                      </p:cBhvr>
                                      <p:to>
                                        <p:strVal val="visible"/>
                                      </p:to>
                                    </p:set>
                                    <p:animEffect transition="in" filter="wipe(right)">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E3AE-CB08-7AAC-FFFA-40E1E5EBC993}"/>
              </a:ext>
            </a:extLst>
          </p:cNvPr>
          <p:cNvSpPr>
            <a:spLocks noGrp="1"/>
          </p:cNvSpPr>
          <p:nvPr>
            <p:ph type="title"/>
          </p:nvPr>
        </p:nvSpPr>
        <p:spPr/>
        <p:txBody>
          <a:bodyPr/>
          <a:lstStyle/>
          <a:p>
            <a:r>
              <a:rPr lang="en-US" dirty="0"/>
              <a:t>Generic Flow Table (GFT) – A </a:t>
            </a:r>
            <a:r>
              <a:rPr lang="en-US" dirty="0" err="1"/>
              <a:t>Fastpath</a:t>
            </a:r>
            <a:endParaRPr lang="en-US" dirty="0"/>
          </a:p>
        </p:txBody>
      </p:sp>
      <p:sp>
        <p:nvSpPr>
          <p:cNvPr id="3" name="Content Placeholder 2">
            <a:extLst>
              <a:ext uri="{FF2B5EF4-FFF2-40B4-BE49-F238E27FC236}">
                <a16:creationId xmlns:a16="http://schemas.microsoft.com/office/drawing/2014/main" id="{BE4717FF-A05F-DF04-1E2F-45A227B4E557}"/>
              </a:ext>
            </a:extLst>
          </p:cNvPr>
          <p:cNvSpPr>
            <a:spLocks noGrp="1"/>
          </p:cNvSpPr>
          <p:nvPr>
            <p:ph idx="1"/>
          </p:nvPr>
        </p:nvSpPr>
        <p:spPr>
          <a:xfrm>
            <a:off x="710473" y="1754943"/>
            <a:ext cx="11238372" cy="824275"/>
          </a:xfrm>
        </p:spPr>
        <p:txBody>
          <a:bodyPr>
            <a:noAutofit/>
          </a:bodyPr>
          <a:lstStyle/>
          <a:p>
            <a:r>
              <a:rPr lang="en-US" sz="2600" dirty="0"/>
              <a:t>First-packet actions can be complex</a:t>
            </a:r>
          </a:p>
          <a:p>
            <a:r>
              <a:rPr lang="en-US" sz="2600" dirty="0"/>
              <a:t>Established-flow matches must be typed, predictable, and simple hash lookups</a:t>
            </a:r>
          </a:p>
        </p:txBody>
      </p:sp>
      <p:sp>
        <p:nvSpPr>
          <p:cNvPr id="4" name="Rounded Rectangle 7">
            <a:extLst>
              <a:ext uri="{FF2B5EF4-FFF2-40B4-BE49-F238E27FC236}">
                <a16:creationId xmlns:a16="http://schemas.microsoft.com/office/drawing/2014/main" id="{620AC124-E12F-E349-CCF1-A8C52CD5F2D9}"/>
              </a:ext>
            </a:extLst>
          </p:cNvPr>
          <p:cNvSpPr/>
          <p:nvPr/>
        </p:nvSpPr>
        <p:spPr>
          <a:xfrm>
            <a:off x="2094016" y="3224042"/>
            <a:ext cx="8003968" cy="3137024"/>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B1D0D8B9-71F1-326C-9376-63D83F18C6DC}"/>
              </a:ext>
            </a:extLst>
          </p:cNvPr>
          <p:cNvGraphicFramePr>
            <a:graphicFrameLocks/>
          </p:cNvGraphicFramePr>
          <p:nvPr>
            <p:extLst>
              <p:ext uri="{D42A27DB-BD31-4B8C-83A1-F6EECF244321}">
                <p14:modId xmlns:p14="http://schemas.microsoft.com/office/powerpoint/2010/main" val="2407986806"/>
              </p:ext>
            </p:extLst>
          </p:nvPr>
        </p:nvGraphicFramePr>
        <p:xfrm>
          <a:off x="2462151" y="3374612"/>
          <a:ext cx="2012275" cy="1005840"/>
        </p:xfrm>
        <a:graphic>
          <a:graphicData uri="http://schemas.openxmlformats.org/drawingml/2006/table">
            <a:tbl>
              <a:tblPr firstRow="1">
                <a:tableStyleId>{93296810-A885-4BE3-A3E7-6D5BEEA58F35}</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b="1" dirty="0"/>
                        <a:t>Rule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1200" b="1" dirty="0"/>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0000"/>
                  </a:ext>
                </a:extLst>
              </a:tr>
              <a:tr h="0">
                <a:tc>
                  <a:txBody>
                    <a:bodyPr/>
                    <a:lstStyle/>
                    <a:p>
                      <a:pPr algn="ctr"/>
                      <a:r>
                        <a:rPr lang="en-US" sz="1000" b="1" dirty="0"/>
                        <a:t>TO: 10.2/16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Encap to GW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algn="ctr"/>
                      <a:r>
                        <a:rPr lang="en-US" sz="1000" b="1" dirty="0"/>
                        <a:t>TO: 10.1.1.5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Encap to 10.5.1.7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algn="ctr"/>
                      <a:r>
                        <a:rPr lang="en-US" sz="1000" b="1" dirty="0"/>
                        <a:t>TO: !10/8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NAT</a:t>
                      </a:r>
                      <a:r>
                        <a:rPr lang="en-US" sz="1000" b="1" baseline="0" dirty="0"/>
                        <a:t> out of VNET</a:t>
                      </a:r>
                      <a:endParaRPr lang="en-US"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 name="Rounded Rectangle 9">
            <a:extLst>
              <a:ext uri="{FF2B5EF4-FFF2-40B4-BE49-F238E27FC236}">
                <a16:creationId xmlns:a16="http://schemas.microsoft.com/office/drawing/2014/main" id="{136E6BCC-2AFE-20EC-6447-2D9975233609}"/>
              </a:ext>
            </a:extLst>
          </p:cNvPr>
          <p:cNvSpPr/>
          <p:nvPr/>
        </p:nvSpPr>
        <p:spPr>
          <a:xfrm>
            <a:off x="710473" y="3479653"/>
            <a:ext cx="973776" cy="678873"/>
          </a:xfrm>
          <a:prstGeom prst="roundRect">
            <a:avLst>
              <a:gd name="adj" fmla="val 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NIC</a:t>
            </a:r>
          </a:p>
        </p:txBody>
      </p:sp>
      <p:cxnSp>
        <p:nvCxnSpPr>
          <p:cNvPr id="8" name="Straight Arrow Connector 7">
            <a:extLst>
              <a:ext uri="{FF2B5EF4-FFF2-40B4-BE49-F238E27FC236}">
                <a16:creationId xmlns:a16="http://schemas.microsoft.com/office/drawing/2014/main" id="{6DEE2BEE-ABB6-A730-99FC-9B6E0FC030F4}"/>
              </a:ext>
            </a:extLst>
          </p:cNvPr>
          <p:cNvCxnSpPr/>
          <p:nvPr/>
        </p:nvCxnSpPr>
        <p:spPr>
          <a:xfrm>
            <a:off x="1860714" y="4001455"/>
            <a:ext cx="462306" cy="0"/>
          </a:xfrm>
          <a:prstGeom prst="straightConnector1">
            <a:avLst/>
          </a:prstGeom>
          <a:ln w="635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3BA57C-209A-7748-C23E-6B87C8F97B24}"/>
              </a:ext>
            </a:extLst>
          </p:cNvPr>
          <p:cNvCxnSpPr/>
          <p:nvPr/>
        </p:nvCxnSpPr>
        <p:spPr>
          <a:xfrm>
            <a:off x="9860217" y="4001455"/>
            <a:ext cx="548504" cy="0"/>
          </a:xfrm>
          <a:prstGeom prst="straightConnector1">
            <a:avLst/>
          </a:prstGeom>
          <a:ln w="635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026CA69-D026-834A-6B10-AAC1821EA013}"/>
              </a:ext>
            </a:extLst>
          </p:cNvPr>
          <p:cNvCxnSpPr/>
          <p:nvPr/>
        </p:nvCxnSpPr>
        <p:spPr>
          <a:xfrm flipV="1">
            <a:off x="1816160" y="3640995"/>
            <a:ext cx="506860" cy="10138"/>
          </a:xfrm>
          <a:prstGeom prst="straightConnector1">
            <a:avLst/>
          </a:prstGeom>
          <a:ln w="6350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84943EF-5D09-0B46-9473-330C841B414E}"/>
              </a:ext>
            </a:extLst>
          </p:cNvPr>
          <p:cNvCxnSpPr/>
          <p:nvPr/>
        </p:nvCxnSpPr>
        <p:spPr>
          <a:xfrm>
            <a:off x="9860217" y="3651133"/>
            <a:ext cx="548504" cy="0"/>
          </a:xfrm>
          <a:prstGeom prst="straightConnector1">
            <a:avLst/>
          </a:prstGeom>
          <a:ln w="6350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FCC68FB-9803-4107-5508-F0952429E410}"/>
              </a:ext>
            </a:extLst>
          </p:cNvPr>
          <p:cNvCxnSpPr/>
          <p:nvPr/>
        </p:nvCxnSpPr>
        <p:spPr>
          <a:xfrm>
            <a:off x="1783279" y="4068086"/>
            <a:ext cx="2593173" cy="1884468"/>
          </a:xfrm>
          <a:prstGeom prst="straightConnector1">
            <a:avLst/>
          </a:prstGeom>
          <a:ln w="635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BC4E3D7-180F-DE86-EE86-1670430E07CF}"/>
              </a:ext>
            </a:extLst>
          </p:cNvPr>
          <p:cNvCxnSpPr/>
          <p:nvPr/>
        </p:nvCxnSpPr>
        <p:spPr>
          <a:xfrm>
            <a:off x="1783279" y="3720630"/>
            <a:ext cx="2595196" cy="1918964"/>
          </a:xfrm>
          <a:prstGeom prst="straightConnector1">
            <a:avLst/>
          </a:prstGeom>
          <a:ln w="63500">
            <a:solidFill>
              <a:srgbClr val="92D05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88FEB61-105B-623D-A319-307561224C02}"/>
              </a:ext>
            </a:extLst>
          </p:cNvPr>
          <p:cNvCxnSpPr/>
          <p:nvPr/>
        </p:nvCxnSpPr>
        <p:spPr>
          <a:xfrm flipV="1">
            <a:off x="8028672" y="4093405"/>
            <a:ext cx="2380049" cy="1669005"/>
          </a:xfrm>
          <a:prstGeom prst="straightConnector1">
            <a:avLst/>
          </a:prstGeom>
          <a:ln w="635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8BD737-4243-7CFF-911A-2C2887EE2382}"/>
              </a:ext>
            </a:extLst>
          </p:cNvPr>
          <p:cNvCxnSpPr/>
          <p:nvPr/>
        </p:nvCxnSpPr>
        <p:spPr>
          <a:xfrm flipV="1">
            <a:off x="8001778" y="3734177"/>
            <a:ext cx="2406943" cy="1712490"/>
          </a:xfrm>
          <a:prstGeom prst="straightConnector1">
            <a:avLst/>
          </a:prstGeom>
          <a:ln w="63500">
            <a:solidFill>
              <a:srgbClr val="92D05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F97427-1DC3-ED0D-7A51-72C5FA8D2C51}"/>
              </a:ext>
            </a:extLst>
          </p:cNvPr>
          <p:cNvCxnSpPr/>
          <p:nvPr/>
        </p:nvCxnSpPr>
        <p:spPr>
          <a:xfrm>
            <a:off x="4452790" y="4463804"/>
            <a:ext cx="633806" cy="581485"/>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1CE54A-2237-FAD0-A294-A2C47239684F}"/>
              </a:ext>
            </a:extLst>
          </p:cNvPr>
          <p:cNvCxnSpPr/>
          <p:nvPr/>
        </p:nvCxnSpPr>
        <p:spPr>
          <a:xfrm>
            <a:off x="6339454" y="4463804"/>
            <a:ext cx="3443" cy="53568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42FAC23-733C-C9A3-6786-62AC35AD8F24}"/>
              </a:ext>
            </a:extLst>
          </p:cNvPr>
          <p:cNvCxnSpPr/>
          <p:nvPr/>
        </p:nvCxnSpPr>
        <p:spPr>
          <a:xfrm flipH="1">
            <a:off x="7709472" y="4509605"/>
            <a:ext cx="418211" cy="573593"/>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84BCDA0-9F9C-3B6D-0F6F-14CEAE3452B9}"/>
              </a:ext>
            </a:extLst>
          </p:cNvPr>
          <p:cNvSpPr/>
          <p:nvPr/>
        </p:nvSpPr>
        <p:spPr>
          <a:xfrm>
            <a:off x="8269387" y="5710272"/>
            <a:ext cx="1735475"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libri" panose="020F0502020204030204"/>
                <a:ea typeface="+mn-ea"/>
                <a:cs typeface="+mn-cs"/>
              </a:rPr>
              <a:t>VM Switch</a:t>
            </a:r>
          </a:p>
        </p:txBody>
      </p:sp>
      <p:sp>
        <p:nvSpPr>
          <p:cNvPr id="20" name="TextBox 6326">
            <a:extLst>
              <a:ext uri="{FF2B5EF4-FFF2-40B4-BE49-F238E27FC236}">
                <a16:creationId xmlns:a16="http://schemas.microsoft.com/office/drawing/2014/main" id="{FC99CC26-AA4C-5325-603F-225F87934FB8}"/>
              </a:ext>
            </a:extLst>
          </p:cNvPr>
          <p:cNvSpPr txBox="1"/>
          <p:nvPr/>
        </p:nvSpPr>
        <p:spPr>
          <a:xfrm>
            <a:off x="767623" y="2757040"/>
            <a:ext cx="183967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First Packet</a:t>
            </a:r>
          </a:p>
        </p:txBody>
      </p:sp>
      <p:sp>
        <p:nvSpPr>
          <p:cNvPr id="21" name="TextBox 308">
            <a:extLst>
              <a:ext uri="{FF2B5EF4-FFF2-40B4-BE49-F238E27FC236}">
                <a16:creationId xmlns:a16="http://schemas.microsoft.com/office/drawing/2014/main" id="{27CDEC87-9187-87EB-E696-11D3B69EEA3D}"/>
              </a:ext>
            </a:extLst>
          </p:cNvPr>
          <p:cNvSpPr txBox="1"/>
          <p:nvPr/>
        </p:nvSpPr>
        <p:spPr>
          <a:xfrm>
            <a:off x="578491" y="5835502"/>
            <a:ext cx="286161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70AD47"/>
                </a:solidFill>
                <a:effectLst/>
                <a:uLnTx/>
                <a:uFillTx/>
                <a:latin typeface="Calibri" panose="020F0502020204030204"/>
                <a:ea typeface="+mn-ea"/>
                <a:cs typeface="+mn-cs"/>
              </a:rPr>
              <a:t>  Subsequent Packets</a:t>
            </a:r>
          </a:p>
        </p:txBody>
      </p:sp>
      <p:cxnSp>
        <p:nvCxnSpPr>
          <p:cNvPr id="22" name="Straight Arrow Connector 21">
            <a:extLst>
              <a:ext uri="{FF2B5EF4-FFF2-40B4-BE49-F238E27FC236}">
                <a16:creationId xmlns:a16="http://schemas.microsoft.com/office/drawing/2014/main" id="{CF46D38B-BBA7-986F-1257-720E0DFDAD87}"/>
              </a:ext>
            </a:extLst>
          </p:cNvPr>
          <p:cNvCxnSpPr/>
          <p:nvPr/>
        </p:nvCxnSpPr>
        <p:spPr>
          <a:xfrm>
            <a:off x="7221835" y="4017975"/>
            <a:ext cx="40821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AABABF-08A6-FBED-24E9-31B62DB48E04}"/>
              </a:ext>
            </a:extLst>
          </p:cNvPr>
          <p:cNvCxnSpPr/>
          <p:nvPr/>
        </p:nvCxnSpPr>
        <p:spPr>
          <a:xfrm>
            <a:off x="7221835" y="3667653"/>
            <a:ext cx="408214" cy="0"/>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4">
            <a:extLst>
              <a:ext uri="{FF2B5EF4-FFF2-40B4-BE49-F238E27FC236}">
                <a16:creationId xmlns:a16="http://schemas.microsoft.com/office/drawing/2014/main" id="{AF7E7013-8379-E9A5-086F-4C4F91B0AE3E}"/>
              </a:ext>
            </a:extLst>
          </p:cNvPr>
          <p:cNvGraphicFramePr>
            <a:graphicFrameLocks/>
          </p:cNvGraphicFramePr>
          <p:nvPr>
            <p:extLst>
              <p:ext uri="{D42A27DB-BD31-4B8C-83A1-F6EECF244321}">
                <p14:modId xmlns:p14="http://schemas.microsoft.com/office/powerpoint/2010/main" val="3092859525"/>
              </p:ext>
            </p:extLst>
          </p:nvPr>
        </p:nvGraphicFramePr>
        <p:xfrm>
          <a:off x="7722262" y="3370177"/>
          <a:ext cx="2012275" cy="1005840"/>
        </p:xfrm>
        <a:graphic>
          <a:graphicData uri="http://schemas.openxmlformats.org/drawingml/2006/table">
            <a:tbl>
              <a:tblPr firstRow="1">
                <a:tableStyleId>{5C22544A-7EE6-4342-B048-85BDC9FD1C3A}</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b="1" dirty="0"/>
                        <a:t>Flow</a:t>
                      </a:r>
                    </a:p>
                  </a:txBody>
                  <a:tcPr/>
                </a:tc>
                <a:tc>
                  <a:txBody>
                    <a:bodyPr/>
                    <a:lstStyle/>
                    <a:p>
                      <a:pPr algn="ctr"/>
                      <a:r>
                        <a:rPr lang="en-US" sz="1200" b="1" dirty="0"/>
                        <a:t>Action</a:t>
                      </a:r>
                    </a:p>
                  </a:txBody>
                  <a:tcPr/>
                </a:tc>
                <a:extLst>
                  <a:ext uri="{0D108BD9-81ED-4DB2-BD59-A6C34878D82A}">
                    <a16:rowId xmlns:a16="http://schemas.microsoft.com/office/drawing/2014/main" val="10000"/>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1"/>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2"/>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3"/>
                  </a:ext>
                </a:extLst>
              </a:tr>
            </a:tbl>
          </a:graphicData>
        </a:graphic>
      </p:graphicFrame>
      <p:graphicFrame>
        <p:nvGraphicFramePr>
          <p:cNvPr id="25" name="Content Placeholder 4">
            <a:extLst>
              <a:ext uri="{FF2B5EF4-FFF2-40B4-BE49-F238E27FC236}">
                <a16:creationId xmlns:a16="http://schemas.microsoft.com/office/drawing/2014/main" id="{82D6DDFC-BE40-60E0-5B92-D4240C8DAECD}"/>
              </a:ext>
            </a:extLst>
          </p:cNvPr>
          <p:cNvGraphicFramePr>
            <a:graphicFrameLocks/>
          </p:cNvGraphicFramePr>
          <p:nvPr>
            <p:extLst>
              <p:ext uri="{D42A27DB-BD31-4B8C-83A1-F6EECF244321}">
                <p14:modId xmlns:p14="http://schemas.microsoft.com/office/powerpoint/2010/main" val="3344491734"/>
              </p:ext>
            </p:extLst>
          </p:nvPr>
        </p:nvGraphicFramePr>
        <p:xfrm>
          <a:off x="5089490" y="3370177"/>
          <a:ext cx="2012275" cy="1005840"/>
        </p:xfrm>
        <a:graphic>
          <a:graphicData uri="http://schemas.openxmlformats.org/drawingml/2006/table">
            <a:tbl>
              <a:tblPr firstRow="1">
                <a:tableStyleId>{5C22544A-7EE6-4342-B048-85BDC9FD1C3A}</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b="1" dirty="0"/>
                        <a:t>Flow</a:t>
                      </a:r>
                    </a:p>
                  </a:txBody>
                  <a:tcPr/>
                </a:tc>
                <a:tc>
                  <a:txBody>
                    <a:bodyPr/>
                    <a:lstStyle/>
                    <a:p>
                      <a:pPr algn="ctr"/>
                      <a:r>
                        <a:rPr lang="en-US" sz="1200" b="1" dirty="0"/>
                        <a:t>Action</a:t>
                      </a:r>
                    </a:p>
                  </a:txBody>
                  <a:tcPr/>
                </a:tc>
                <a:extLst>
                  <a:ext uri="{0D108BD9-81ED-4DB2-BD59-A6C34878D82A}">
                    <a16:rowId xmlns:a16="http://schemas.microsoft.com/office/drawing/2014/main" val="10000"/>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1"/>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2"/>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1A4EA84B-BC5B-E40E-6B2F-4DFB8F62E041}"/>
              </a:ext>
            </a:extLst>
          </p:cNvPr>
          <p:cNvGraphicFramePr>
            <a:graphicFrameLocks/>
          </p:cNvGraphicFramePr>
          <p:nvPr>
            <p:extLst>
              <p:ext uri="{D42A27DB-BD31-4B8C-83A1-F6EECF244321}">
                <p14:modId xmlns:p14="http://schemas.microsoft.com/office/powerpoint/2010/main" val="3446002323"/>
              </p:ext>
            </p:extLst>
          </p:nvPr>
        </p:nvGraphicFramePr>
        <p:xfrm>
          <a:off x="5095211" y="3372634"/>
          <a:ext cx="2012275" cy="1005840"/>
        </p:xfrm>
        <a:graphic>
          <a:graphicData uri="http://schemas.openxmlformats.org/drawingml/2006/table">
            <a:tbl>
              <a:tblPr firstRow="1">
                <a:tableStyleId>{93296810-A885-4BE3-A3E7-6D5BEEA58F35}</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b="1" dirty="0"/>
                        <a:t>Rule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sz="1200" b="1" dirty="0"/>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0"/>
                  </a:ext>
                </a:extLst>
              </a:tr>
              <a:tr h="0">
                <a:tc>
                  <a:txBody>
                    <a:bodyPr/>
                    <a:lstStyle/>
                    <a:p>
                      <a:pPr algn="ctr"/>
                      <a:r>
                        <a:rPr lang="en-US" sz="1000" b="1" dirty="0"/>
                        <a:t>TO: 79.3.1.2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DNAT to 10.1.1.2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algn="ctr"/>
                      <a:r>
                        <a:rPr lang="en-US" sz="1000" b="1" dirty="0"/>
                        <a:t>TO: !10/8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SNAT to 79.3.1.2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algn="ctr"/>
                      <a:endParaRPr lang="en-US"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27" name="Content Placeholder 4">
            <a:extLst>
              <a:ext uri="{FF2B5EF4-FFF2-40B4-BE49-F238E27FC236}">
                <a16:creationId xmlns:a16="http://schemas.microsoft.com/office/drawing/2014/main" id="{6611EE13-8C4F-CDC9-8B4F-E21F98066CF9}"/>
              </a:ext>
            </a:extLst>
          </p:cNvPr>
          <p:cNvGraphicFramePr>
            <a:graphicFrameLocks/>
          </p:cNvGraphicFramePr>
          <p:nvPr>
            <p:extLst>
              <p:ext uri="{D42A27DB-BD31-4B8C-83A1-F6EECF244321}">
                <p14:modId xmlns:p14="http://schemas.microsoft.com/office/powerpoint/2010/main" val="337272805"/>
              </p:ext>
            </p:extLst>
          </p:nvPr>
        </p:nvGraphicFramePr>
        <p:xfrm>
          <a:off x="7730838" y="3370655"/>
          <a:ext cx="2012275" cy="1005840"/>
        </p:xfrm>
        <a:graphic>
          <a:graphicData uri="http://schemas.openxmlformats.org/drawingml/2006/table">
            <a:tbl>
              <a:tblPr firstRow="1">
                <a:tableStyleId>{93296810-A885-4BE3-A3E7-6D5BEEA58F35}</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dirty="0"/>
                        <a:t>Rule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r>
                        <a:rPr lang="en-US" sz="1200" dirty="0"/>
                        <a:t>Action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0">
                <a:tc>
                  <a:txBody>
                    <a:bodyPr/>
                    <a:lstStyle/>
                    <a:p>
                      <a:pPr algn="ctr"/>
                      <a:r>
                        <a:rPr lang="en-US" sz="1000" b="1" dirty="0"/>
                        <a:t>TO: 10.1.1/24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Allow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algn="ctr"/>
                      <a:r>
                        <a:rPr lang="en-US" sz="1000" b="1" dirty="0"/>
                        <a:t>10.4/16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t>TO: !10/8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Allow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02F85962-9E28-5985-F675-93BD6C1328B9}"/>
              </a:ext>
            </a:extLst>
          </p:cNvPr>
          <p:cNvSpPr txBox="1"/>
          <p:nvPr/>
        </p:nvSpPr>
        <p:spPr>
          <a:xfrm>
            <a:off x="3123482" y="4355226"/>
            <a:ext cx="6992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VNET</a:t>
            </a:r>
          </a:p>
        </p:txBody>
      </p:sp>
      <p:sp>
        <p:nvSpPr>
          <p:cNvPr id="29" name="TextBox 28">
            <a:extLst>
              <a:ext uri="{FF2B5EF4-FFF2-40B4-BE49-F238E27FC236}">
                <a16:creationId xmlns:a16="http://schemas.microsoft.com/office/drawing/2014/main" id="{037C9993-6B85-C467-E321-590AAAEFF6B7}"/>
              </a:ext>
            </a:extLst>
          </p:cNvPr>
          <p:cNvSpPr txBox="1"/>
          <p:nvPr/>
        </p:nvSpPr>
        <p:spPr>
          <a:xfrm>
            <a:off x="5424466" y="4340046"/>
            <a:ext cx="8527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LB NAT</a:t>
            </a:r>
          </a:p>
        </p:txBody>
      </p:sp>
      <p:sp>
        <p:nvSpPr>
          <p:cNvPr id="30" name="TextBox 29">
            <a:extLst>
              <a:ext uri="{FF2B5EF4-FFF2-40B4-BE49-F238E27FC236}">
                <a16:creationId xmlns:a16="http://schemas.microsoft.com/office/drawing/2014/main" id="{B5C0ECDA-92F8-7F76-EBAA-C4E989FD3CF2}"/>
              </a:ext>
            </a:extLst>
          </p:cNvPr>
          <p:cNvSpPr txBox="1"/>
          <p:nvPr/>
        </p:nvSpPr>
        <p:spPr>
          <a:xfrm>
            <a:off x="8438420" y="4324939"/>
            <a:ext cx="5372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ACL</a:t>
            </a:r>
          </a:p>
        </p:txBody>
      </p:sp>
      <p:cxnSp>
        <p:nvCxnSpPr>
          <p:cNvPr id="31" name="Straight Arrow Connector 30">
            <a:extLst>
              <a:ext uri="{FF2B5EF4-FFF2-40B4-BE49-F238E27FC236}">
                <a16:creationId xmlns:a16="http://schemas.microsoft.com/office/drawing/2014/main" id="{E98A318D-5AE4-6C9D-BC80-4100CC1A7008}"/>
              </a:ext>
            </a:extLst>
          </p:cNvPr>
          <p:cNvCxnSpPr/>
          <p:nvPr/>
        </p:nvCxnSpPr>
        <p:spPr>
          <a:xfrm>
            <a:off x="4584770" y="4017975"/>
            <a:ext cx="40821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841712-D49A-CEEF-B28D-71BFF86B9B61}"/>
              </a:ext>
            </a:extLst>
          </p:cNvPr>
          <p:cNvCxnSpPr/>
          <p:nvPr/>
        </p:nvCxnSpPr>
        <p:spPr>
          <a:xfrm>
            <a:off x="4584770" y="3667653"/>
            <a:ext cx="408214" cy="0"/>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70518F-FA6B-F091-B4B3-A25C8A49B7CB}"/>
              </a:ext>
            </a:extLst>
          </p:cNvPr>
          <p:cNvCxnSpPr/>
          <p:nvPr/>
        </p:nvCxnSpPr>
        <p:spPr>
          <a:xfrm>
            <a:off x="179794" y="3991317"/>
            <a:ext cx="587829"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49963C-1A17-0738-E606-79E628EB6627}"/>
              </a:ext>
            </a:extLst>
          </p:cNvPr>
          <p:cNvCxnSpPr/>
          <p:nvPr/>
        </p:nvCxnSpPr>
        <p:spPr>
          <a:xfrm>
            <a:off x="179794" y="3640995"/>
            <a:ext cx="530679"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4">
            <a:extLst>
              <a:ext uri="{FF2B5EF4-FFF2-40B4-BE49-F238E27FC236}">
                <a16:creationId xmlns:a16="http://schemas.microsoft.com/office/drawing/2014/main" id="{8191FBCB-4979-5287-A3D0-232DF90752F2}"/>
              </a:ext>
            </a:extLst>
          </p:cNvPr>
          <p:cNvGraphicFramePr>
            <a:graphicFrameLocks/>
          </p:cNvGraphicFramePr>
          <p:nvPr>
            <p:extLst>
              <p:ext uri="{D42A27DB-BD31-4B8C-83A1-F6EECF244321}">
                <p14:modId xmlns:p14="http://schemas.microsoft.com/office/powerpoint/2010/main" val="1725567602"/>
              </p:ext>
            </p:extLst>
          </p:nvPr>
        </p:nvGraphicFramePr>
        <p:xfrm>
          <a:off x="4521980" y="5189499"/>
          <a:ext cx="3431051" cy="1005840"/>
        </p:xfrm>
        <a:graphic>
          <a:graphicData uri="http://schemas.openxmlformats.org/drawingml/2006/table">
            <a:tbl>
              <a:tblPr firstRow="1">
                <a:tableStyleId>{93296810-A885-4BE3-A3E7-6D5BEEA58F35}</a:tableStyleId>
              </a:tblPr>
              <a:tblGrid>
                <a:gridCol w="1765804">
                  <a:extLst>
                    <a:ext uri="{9D8B030D-6E8A-4147-A177-3AD203B41FA5}">
                      <a16:colId xmlns:a16="http://schemas.microsoft.com/office/drawing/2014/main" val="20000"/>
                    </a:ext>
                  </a:extLst>
                </a:gridCol>
                <a:gridCol w="1665247">
                  <a:extLst>
                    <a:ext uri="{9D8B030D-6E8A-4147-A177-3AD203B41FA5}">
                      <a16:colId xmlns:a16="http://schemas.microsoft.com/office/drawing/2014/main" val="20001"/>
                    </a:ext>
                  </a:extLst>
                </a:gridCol>
              </a:tblGrid>
              <a:tr h="0">
                <a:tc>
                  <a:txBody>
                    <a:bodyPr/>
                    <a:lstStyle/>
                    <a:p>
                      <a:pPr algn="ctr"/>
                      <a:r>
                        <a:rPr lang="en-US" sz="1200" b="1" dirty="0"/>
                        <a:t>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algn="ctr"/>
                      <a:r>
                        <a:rPr lang="en-US" sz="1000" b="1" dirty="0"/>
                        <a:t>10.1.1.2:80 to 10.2.3.5:9876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DNAT + Encap to GW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algn="ctr"/>
                      <a:r>
                        <a:rPr lang="en-US" sz="1000" b="1" dirty="0"/>
                        <a:t>10.1.1.2:80 to 10.2.1.5:9876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Encap to 10.5.1.7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algn="ctr"/>
                      <a:r>
                        <a:rPr lang="en-US" sz="1000" b="1" dirty="0"/>
                        <a:t>10.1.1.2:6754  64.3.2.5:80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SNAT to</a:t>
                      </a:r>
                      <a:r>
                        <a:rPr lang="en-US" sz="1000" b="1" baseline="0" dirty="0"/>
                        <a:t> 79.3.1.2</a:t>
                      </a:r>
                      <a:endParaRPr lang="en-US"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36" name="TextBox 6326">
            <a:extLst>
              <a:ext uri="{FF2B5EF4-FFF2-40B4-BE49-F238E27FC236}">
                <a16:creationId xmlns:a16="http://schemas.microsoft.com/office/drawing/2014/main" id="{36429F80-27C5-5430-B4A9-5F6BF8FCDD25}"/>
              </a:ext>
            </a:extLst>
          </p:cNvPr>
          <p:cNvSpPr txBox="1"/>
          <p:nvPr/>
        </p:nvSpPr>
        <p:spPr>
          <a:xfrm>
            <a:off x="4114338" y="2739938"/>
            <a:ext cx="384871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Rule Lookups (Expensive)</a:t>
            </a:r>
          </a:p>
        </p:txBody>
      </p:sp>
      <p:sp>
        <p:nvSpPr>
          <p:cNvPr id="37" name="TextBox 308">
            <a:extLst>
              <a:ext uri="{FF2B5EF4-FFF2-40B4-BE49-F238E27FC236}">
                <a16:creationId xmlns:a16="http://schemas.microsoft.com/office/drawing/2014/main" id="{AB449D9A-C18F-022C-28A6-76EFB2E6CE7E}"/>
              </a:ext>
            </a:extLst>
          </p:cNvPr>
          <p:cNvSpPr txBox="1"/>
          <p:nvPr/>
        </p:nvSpPr>
        <p:spPr>
          <a:xfrm>
            <a:off x="4788877" y="6203194"/>
            <a:ext cx="300710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70AD47"/>
                </a:solidFill>
                <a:effectLst/>
                <a:uLnTx/>
                <a:uFillTx/>
                <a:latin typeface="Calibri" panose="020F0502020204030204"/>
                <a:ea typeface="+mn-ea"/>
                <a:cs typeface="+mn-cs"/>
              </a:rPr>
              <a:t>Hash Lookups (Cheap)</a:t>
            </a:r>
          </a:p>
        </p:txBody>
      </p:sp>
      <p:grpSp>
        <p:nvGrpSpPr>
          <p:cNvPr id="38" name="Group 37">
            <a:extLst>
              <a:ext uri="{FF2B5EF4-FFF2-40B4-BE49-F238E27FC236}">
                <a16:creationId xmlns:a16="http://schemas.microsoft.com/office/drawing/2014/main" id="{4731A332-5468-723E-A3A2-5378B3193166}"/>
              </a:ext>
            </a:extLst>
          </p:cNvPr>
          <p:cNvGrpSpPr/>
          <p:nvPr/>
        </p:nvGrpSpPr>
        <p:grpSpPr>
          <a:xfrm>
            <a:off x="10484362" y="3316380"/>
            <a:ext cx="1024378" cy="1476174"/>
            <a:chOff x="1268865" y="2393906"/>
            <a:chExt cx="1044919" cy="1505774"/>
          </a:xfrm>
        </p:grpSpPr>
        <p:grpSp>
          <p:nvGrpSpPr>
            <p:cNvPr id="39" name="Group 38">
              <a:extLst>
                <a:ext uri="{FF2B5EF4-FFF2-40B4-BE49-F238E27FC236}">
                  <a16:creationId xmlns:a16="http://schemas.microsoft.com/office/drawing/2014/main" id="{535A3445-3138-2CFA-F20E-38C0E898D9CA}"/>
                </a:ext>
              </a:extLst>
            </p:cNvPr>
            <p:cNvGrpSpPr/>
            <p:nvPr/>
          </p:nvGrpSpPr>
          <p:grpSpPr>
            <a:xfrm>
              <a:off x="1268865" y="2393906"/>
              <a:ext cx="1044919" cy="882694"/>
              <a:chOff x="4915910" y="2175269"/>
              <a:chExt cx="2294801" cy="1938528"/>
            </a:xfrm>
          </p:grpSpPr>
          <p:sp>
            <p:nvSpPr>
              <p:cNvPr id="41" name="Rectangle: Rounded Corners 40">
                <a:extLst>
                  <a:ext uri="{FF2B5EF4-FFF2-40B4-BE49-F238E27FC236}">
                    <a16:creationId xmlns:a16="http://schemas.microsoft.com/office/drawing/2014/main" id="{5B0950A0-63E9-28DD-C5CE-C3CBEA5B2642}"/>
                  </a:ext>
                </a:extLst>
              </p:cNvPr>
              <p:cNvSpPr/>
              <p:nvPr/>
            </p:nvSpPr>
            <p:spPr bwMode="auto">
              <a:xfrm>
                <a:off x="4915910" y="2175269"/>
                <a:ext cx="2294801"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2" name="Picture 41">
                <a:extLst>
                  <a:ext uri="{FF2B5EF4-FFF2-40B4-BE49-F238E27FC236}">
                    <a16:creationId xmlns:a16="http://schemas.microsoft.com/office/drawing/2014/main" id="{656CCE8D-79F4-8EFC-AF6C-9C524ECC2E3E}"/>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345717" y="2404952"/>
                <a:ext cx="1406207" cy="1479160"/>
              </a:xfrm>
              <a:prstGeom prst="rect">
                <a:avLst/>
              </a:prstGeom>
            </p:spPr>
          </p:pic>
        </p:grpSp>
        <p:sp>
          <p:nvSpPr>
            <p:cNvPr id="40" name="TextBox 39">
              <a:extLst>
                <a:ext uri="{FF2B5EF4-FFF2-40B4-BE49-F238E27FC236}">
                  <a16:creationId xmlns:a16="http://schemas.microsoft.com/office/drawing/2014/main" id="{E3E0229B-70AD-7AD5-4806-3350001B241D}"/>
                </a:ext>
              </a:extLst>
            </p:cNvPr>
            <p:cNvSpPr txBox="1"/>
            <p:nvPr/>
          </p:nvSpPr>
          <p:spPr>
            <a:xfrm>
              <a:off x="1390962" y="3314905"/>
              <a:ext cx="811441" cy="584775"/>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VM 1</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10.1.1.2</a:t>
              </a:r>
            </a:p>
          </p:txBody>
        </p:sp>
      </p:grpSp>
      <p:sp>
        <p:nvSpPr>
          <p:cNvPr id="43" name="Slide Number Placeholder 42">
            <a:extLst>
              <a:ext uri="{FF2B5EF4-FFF2-40B4-BE49-F238E27FC236}">
                <a16:creationId xmlns:a16="http://schemas.microsoft.com/office/drawing/2014/main" id="{91D5D7B5-21BE-2422-894E-E41D2DBAC22F}"/>
              </a:ext>
            </a:extLst>
          </p:cNvPr>
          <p:cNvSpPr>
            <a:spLocks noGrp="1"/>
          </p:cNvSpPr>
          <p:nvPr>
            <p:ph type="sldNum" sz="quarter" idx="12"/>
          </p:nvPr>
        </p:nvSpPr>
        <p:spPr/>
        <p:txBody>
          <a:bodyPr/>
          <a:lstStyle/>
          <a:p>
            <a:fld id="{AE5B1982-BF85-4B99-BC5B-420199FEFAED}" type="slidenum">
              <a:rPr lang="en-US" smtClean="0"/>
              <a:t>34</a:t>
            </a:fld>
            <a:endParaRPr lang="en-US"/>
          </a:p>
        </p:txBody>
      </p:sp>
    </p:spTree>
    <p:extLst>
      <p:ext uri="{BB962C8B-B14F-4D97-AF65-F5344CB8AC3E}">
        <p14:creationId xmlns:p14="http://schemas.microsoft.com/office/powerpoint/2010/main" val="417445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 presetClass="entr" presetSubtype="0" fill="hold" nodeType="withEffect">
                                  <p:stCondLst>
                                    <p:cond delay="0"/>
                                  </p:stCondLst>
                                  <p:childTnLst>
                                    <p:set>
                                      <p:cBhvr>
                                        <p:cTn id="7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6" grpId="0"/>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Compute and Storage</a:t>
            </a:r>
            <a:endParaRPr lang="en-US" dirty="0">
              <a:solidFill>
                <a:schemeClr val="bg1"/>
              </a:solidFill>
            </a:endParaRP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35</a:t>
            </a:fld>
            <a:endParaRPr lang="en-US"/>
          </a:p>
        </p:txBody>
      </p:sp>
    </p:spTree>
    <p:extLst>
      <p:ext uri="{BB962C8B-B14F-4D97-AF65-F5344CB8AC3E}">
        <p14:creationId xmlns:p14="http://schemas.microsoft.com/office/powerpoint/2010/main" val="4030101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46523E-2ECA-FADC-7C39-81586551C70A}"/>
              </a:ext>
            </a:extLst>
          </p:cNvPr>
          <p:cNvSpPr>
            <a:spLocks noGrp="1"/>
          </p:cNvSpPr>
          <p:nvPr>
            <p:ph idx="1"/>
          </p:nvPr>
        </p:nvSpPr>
        <p:spPr/>
        <p:txBody>
          <a:bodyPr/>
          <a:lstStyle/>
          <a:p>
            <a:endParaRPr lang="en-US" dirty="0"/>
          </a:p>
        </p:txBody>
      </p:sp>
      <p:graphicFrame>
        <p:nvGraphicFramePr>
          <p:cNvPr id="6" name="Table 6">
            <a:extLst>
              <a:ext uri="{FF2B5EF4-FFF2-40B4-BE49-F238E27FC236}">
                <a16:creationId xmlns:a16="http://schemas.microsoft.com/office/drawing/2014/main" id="{C2481EF2-2EFC-4F72-FBB2-9D5AEA0A900A}"/>
              </a:ext>
            </a:extLst>
          </p:cNvPr>
          <p:cNvGraphicFramePr>
            <a:graphicFrameLocks noGrp="1"/>
          </p:cNvGraphicFramePr>
          <p:nvPr>
            <p:extLst>
              <p:ext uri="{D42A27DB-BD31-4B8C-83A1-F6EECF244321}">
                <p14:modId xmlns:p14="http://schemas.microsoft.com/office/powerpoint/2010/main" val="2204067719"/>
              </p:ext>
            </p:extLst>
          </p:nvPr>
        </p:nvGraphicFramePr>
        <p:xfrm>
          <a:off x="738596" y="1608614"/>
          <a:ext cx="11025314" cy="4785360"/>
        </p:xfrm>
        <a:graphic>
          <a:graphicData uri="http://schemas.openxmlformats.org/drawingml/2006/table">
            <a:tbl>
              <a:tblPr firstRow="1" bandRow="1">
                <a:tableStyleId>{5C22544A-7EE6-4342-B048-85BDC9FD1C3A}</a:tableStyleId>
              </a:tblPr>
              <a:tblGrid>
                <a:gridCol w="1829943">
                  <a:extLst>
                    <a:ext uri="{9D8B030D-6E8A-4147-A177-3AD203B41FA5}">
                      <a16:colId xmlns:a16="http://schemas.microsoft.com/office/drawing/2014/main" val="1378021589"/>
                    </a:ext>
                  </a:extLst>
                </a:gridCol>
                <a:gridCol w="3595955">
                  <a:extLst>
                    <a:ext uri="{9D8B030D-6E8A-4147-A177-3AD203B41FA5}">
                      <a16:colId xmlns:a16="http://schemas.microsoft.com/office/drawing/2014/main" val="3833724769"/>
                    </a:ext>
                  </a:extLst>
                </a:gridCol>
                <a:gridCol w="5599416">
                  <a:extLst>
                    <a:ext uri="{9D8B030D-6E8A-4147-A177-3AD203B41FA5}">
                      <a16:colId xmlns:a16="http://schemas.microsoft.com/office/drawing/2014/main" val="1166998886"/>
                    </a:ext>
                  </a:extLst>
                </a:gridCol>
              </a:tblGrid>
              <a:tr h="0">
                <a:tc>
                  <a:txBody>
                    <a:bodyPr/>
                    <a:lstStyle/>
                    <a:p>
                      <a:r>
                        <a:rPr lang="en-US" sz="1600" dirty="0"/>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Sizes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65465"/>
                  </a:ext>
                </a:extLst>
              </a:tr>
              <a:tr h="370840">
                <a:tc>
                  <a:txBody>
                    <a:bodyPr/>
                    <a:lstStyle/>
                    <a:p>
                      <a:r>
                        <a:rPr lang="en-US" sz="1600" dirty="0"/>
                        <a:t>General 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 Dsv3, Dv3, Dasv4, Dav4, DSv2, Dv2, Av2, DC, DCv2, Dpdsv5, Dpldsv5, Dpsv5, Dplsv5, Dv4, Dsv4, Ddv4, Ddsv4, Dv5, Dsv5, Ddv5, Ddsv5, Dasv5, Dadsv5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Balanced CPU-to-memory ratio. Ideal for testing and development, small to medium databases, and low to medium traffic web servers.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293678"/>
                  </a:ext>
                </a:extLst>
              </a:tr>
              <a:tr h="370840">
                <a:tc>
                  <a:txBody>
                    <a:bodyPr/>
                    <a:lstStyle/>
                    <a:p>
                      <a:r>
                        <a:rPr lang="en-US" sz="1600" dirty="0"/>
                        <a:t>Compute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F, Fs, Fsv2, FX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High CPU-to-memory ratio. Good for medium traffic web servers, network appliances, batch processes, and application servers.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138542"/>
                  </a:ext>
                </a:extLst>
              </a:tr>
              <a:tr h="370840">
                <a:tc>
                  <a:txBody>
                    <a:bodyPr/>
                    <a:lstStyle/>
                    <a:p>
                      <a:r>
                        <a:rPr lang="en-US" sz="1600" dirty="0"/>
                        <a:t>Memory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Esv3, Ev3, Easv4, Eav4, Epdsv5, Epsv5, Ev4, Esv4, Edv4, Edsv4, Ev5, Esv5, Edv5, Edsv5, Easv5, Eadsv5, Mv2, M, DSv2, Dv2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High memory-to-CPU ratio. Great for relational database servers, medium to large caches, and in-memory 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1114114"/>
                  </a:ext>
                </a:extLst>
              </a:tr>
              <a:tr h="370840">
                <a:tc>
                  <a:txBody>
                    <a:bodyPr/>
                    <a:lstStyle/>
                    <a:p>
                      <a:r>
                        <a:rPr lang="en-US" sz="1600" dirty="0"/>
                        <a:t>Storage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Lsv2, Lsv3, Lasv3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High disk throughput and IO ideal for Big Data, SQL, NoSQL databases, data warehousing and large transactional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5410430"/>
                  </a:ext>
                </a:extLst>
              </a:tr>
              <a:tr h="370840">
                <a:tc>
                  <a:txBody>
                    <a:bodyPr/>
                    <a:lstStyle/>
                    <a:p>
                      <a:r>
                        <a:rPr lang="en-US" sz="1600" dirty="0"/>
                        <a:t>GPU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NC, NCv2, NCv3, NCasT4_v3, ND, NDv2, NV, NVv3, NVv4, NDasrA100_v4, NDm_A100_v4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Specialized virtual machines targeted for heavy graphic rendering and video editing, as well as model training and inferencing (ND) with deep learning. Available with single or multiple GPUs.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667597"/>
                  </a:ext>
                </a:extLst>
              </a:tr>
              <a:tr h="370840">
                <a:tc>
                  <a:txBody>
                    <a:bodyPr/>
                    <a:lstStyle/>
                    <a:p>
                      <a:r>
                        <a:rPr lang="en-US" sz="1600" dirty="0"/>
                        <a:t>High performance compute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600" dirty="0"/>
                        <a:t>HB, HBv2, HBv3, HC, H</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Our fastest and most powerful CPU virtual machines with optional high-throughput network interfaces (RDMA).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1655250"/>
                  </a:ext>
                </a:extLst>
              </a:tr>
            </a:tbl>
          </a:graphicData>
        </a:graphic>
      </p:graphicFrame>
      <p:sp>
        <p:nvSpPr>
          <p:cNvPr id="8" name="Title 7">
            <a:extLst>
              <a:ext uri="{FF2B5EF4-FFF2-40B4-BE49-F238E27FC236}">
                <a16:creationId xmlns:a16="http://schemas.microsoft.com/office/drawing/2014/main" id="{0EA6FE60-90DF-C916-54FF-613396B87290}"/>
              </a:ext>
            </a:extLst>
          </p:cNvPr>
          <p:cNvSpPr>
            <a:spLocks noGrp="1"/>
          </p:cNvSpPr>
          <p:nvPr>
            <p:ph type="title"/>
          </p:nvPr>
        </p:nvSpPr>
        <p:spPr/>
        <p:txBody>
          <a:bodyPr/>
          <a:lstStyle/>
          <a:p>
            <a:r>
              <a:rPr lang="en-US" dirty="0"/>
              <a:t>Virtual Machines in Azure</a:t>
            </a:r>
          </a:p>
        </p:txBody>
      </p:sp>
      <p:sp>
        <p:nvSpPr>
          <p:cNvPr id="9" name="Slide Number Placeholder 8">
            <a:extLst>
              <a:ext uri="{FF2B5EF4-FFF2-40B4-BE49-F238E27FC236}">
                <a16:creationId xmlns:a16="http://schemas.microsoft.com/office/drawing/2014/main" id="{3361F8A4-03D1-16C8-860E-99E25F6B5BF4}"/>
              </a:ext>
            </a:extLst>
          </p:cNvPr>
          <p:cNvSpPr>
            <a:spLocks noGrp="1"/>
          </p:cNvSpPr>
          <p:nvPr>
            <p:ph type="sldNum" sz="quarter" idx="12"/>
          </p:nvPr>
        </p:nvSpPr>
        <p:spPr/>
        <p:txBody>
          <a:bodyPr/>
          <a:lstStyle/>
          <a:p>
            <a:fld id="{AE5B1982-BF85-4B99-BC5B-420199FEFAED}" type="slidenum">
              <a:rPr lang="en-US" smtClean="0"/>
              <a:t>36</a:t>
            </a:fld>
            <a:endParaRPr lang="en-US"/>
          </a:p>
        </p:txBody>
      </p:sp>
    </p:spTree>
    <p:extLst>
      <p:ext uri="{BB962C8B-B14F-4D97-AF65-F5344CB8AC3E}">
        <p14:creationId xmlns:p14="http://schemas.microsoft.com/office/powerpoint/2010/main" val="3939108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CE18AE19-9B27-F622-7D2F-F5C2EC3A130E}"/>
              </a:ext>
            </a:extLst>
          </p:cNvPr>
          <p:cNvSpPr/>
          <p:nvPr/>
        </p:nvSpPr>
        <p:spPr>
          <a:xfrm>
            <a:off x="7246637" y="2121222"/>
            <a:ext cx="3205537" cy="2198670"/>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9D59126A-DAE6-21CA-4F4E-9B35ED8C0855}"/>
              </a:ext>
            </a:extLst>
          </p:cNvPr>
          <p:cNvSpPr/>
          <p:nvPr/>
        </p:nvSpPr>
        <p:spPr>
          <a:xfrm>
            <a:off x="1544120" y="2121222"/>
            <a:ext cx="3205537" cy="219867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DCB30C-2765-B6C3-17B9-D80F34C67B77}"/>
              </a:ext>
            </a:extLst>
          </p:cNvPr>
          <p:cNvSpPr>
            <a:spLocks noGrp="1"/>
          </p:cNvSpPr>
          <p:nvPr>
            <p:ph type="title"/>
          </p:nvPr>
        </p:nvSpPr>
        <p:spPr/>
        <p:txBody>
          <a:bodyPr/>
          <a:lstStyle/>
          <a:p>
            <a:r>
              <a:rPr lang="en-US" dirty="0"/>
              <a:t>Compute-Storage Disaggregation</a:t>
            </a:r>
          </a:p>
        </p:txBody>
      </p:sp>
      <p:sp>
        <p:nvSpPr>
          <p:cNvPr id="13" name="Rectangle 12">
            <a:extLst>
              <a:ext uri="{FF2B5EF4-FFF2-40B4-BE49-F238E27FC236}">
                <a16:creationId xmlns:a16="http://schemas.microsoft.com/office/drawing/2014/main" id="{2D3D1D43-37F6-EB81-74F4-7F3E860BDCC7}"/>
              </a:ext>
            </a:extLst>
          </p:cNvPr>
          <p:cNvSpPr/>
          <p:nvPr/>
        </p:nvSpPr>
        <p:spPr>
          <a:xfrm>
            <a:off x="1803971" y="2326707"/>
            <a:ext cx="836488" cy="84008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CPU</a:t>
            </a:r>
          </a:p>
        </p:txBody>
      </p:sp>
      <p:sp>
        <p:nvSpPr>
          <p:cNvPr id="19" name="Rectangle 18">
            <a:extLst>
              <a:ext uri="{FF2B5EF4-FFF2-40B4-BE49-F238E27FC236}">
                <a16:creationId xmlns:a16="http://schemas.microsoft.com/office/drawing/2014/main" id="{98F0588A-2166-6FAE-9C3E-79C214E63CE6}"/>
              </a:ext>
            </a:extLst>
          </p:cNvPr>
          <p:cNvSpPr/>
          <p:nvPr/>
        </p:nvSpPr>
        <p:spPr>
          <a:xfrm>
            <a:off x="1803971" y="3248633"/>
            <a:ext cx="836488" cy="840088"/>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a:t>
            </a:r>
          </a:p>
        </p:txBody>
      </p:sp>
      <p:sp>
        <p:nvSpPr>
          <p:cNvPr id="20" name="Rectangle 19">
            <a:extLst>
              <a:ext uri="{FF2B5EF4-FFF2-40B4-BE49-F238E27FC236}">
                <a16:creationId xmlns:a16="http://schemas.microsoft.com/office/drawing/2014/main" id="{1A1E687F-D7AA-E6C4-01AE-237A8C6CEDA7}"/>
              </a:ext>
            </a:extLst>
          </p:cNvPr>
          <p:cNvSpPr/>
          <p:nvPr/>
        </p:nvSpPr>
        <p:spPr>
          <a:xfrm>
            <a:off x="2728645" y="2326707"/>
            <a:ext cx="836488" cy="84008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CPU</a:t>
            </a:r>
          </a:p>
        </p:txBody>
      </p:sp>
      <p:sp>
        <p:nvSpPr>
          <p:cNvPr id="21" name="Rectangle 20">
            <a:extLst>
              <a:ext uri="{FF2B5EF4-FFF2-40B4-BE49-F238E27FC236}">
                <a16:creationId xmlns:a16="http://schemas.microsoft.com/office/drawing/2014/main" id="{ABFE5C27-C298-FC59-BC66-C799AC2506ED}"/>
              </a:ext>
            </a:extLst>
          </p:cNvPr>
          <p:cNvSpPr/>
          <p:nvPr/>
        </p:nvSpPr>
        <p:spPr>
          <a:xfrm>
            <a:off x="3653319" y="2326707"/>
            <a:ext cx="836488" cy="84008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CPU</a:t>
            </a:r>
          </a:p>
        </p:txBody>
      </p:sp>
      <p:sp>
        <p:nvSpPr>
          <p:cNvPr id="22" name="Rectangle 21">
            <a:extLst>
              <a:ext uri="{FF2B5EF4-FFF2-40B4-BE49-F238E27FC236}">
                <a16:creationId xmlns:a16="http://schemas.microsoft.com/office/drawing/2014/main" id="{C61FAB54-D9C6-C8D2-76C5-45D55158561A}"/>
              </a:ext>
            </a:extLst>
          </p:cNvPr>
          <p:cNvSpPr/>
          <p:nvPr/>
        </p:nvSpPr>
        <p:spPr>
          <a:xfrm>
            <a:off x="2728645" y="3248633"/>
            <a:ext cx="836488" cy="840088"/>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a:t>
            </a:r>
          </a:p>
        </p:txBody>
      </p:sp>
      <p:sp>
        <p:nvSpPr>
          <p:cNvPr id="23" name="Rectangle 22">
            <a:extLst>
              <a:ext uri="{FF2B5EF4-FFF2-40B4-BE49-F238E27FC236}">
                <a16:creationId xmlns:a16="http://schemas.microsoft.com/office/drawing/2014/main" id="{DC5EAC0D-52D1-119A-C71B-494D18AE9678}"/>
              </a:ext>
            </a:extLst>
          </p:cNvPr>
          <p:cNvSpPr/>
          <p:nvPr/>
        </p:nvSpPr>
        <p:spPr>
          <a:xfrm>
            <a:off x="3661012" y="3248633"/>
            <a:ext cx="836488" cy="840088"/>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a:t>
            </a:r>
          </a:p>
        </p:txBody>
      </p:sp>
      <p:pic>
        <p:nvPicPr>
          <p:cNvPr id="25" name="Picture 24">
            <a:extLst>
              <a:ext uri="{FF2B5EF4-FFF2-40B4-BE49-F238E27FC236}">
                <a16:creationId xmlns:a16="http://schemas.microsoft.com/office/drawing/2014/main" id="{26F74E11-0FB1-6BF4-868C-25249E0DD74A}"/>
              </a:ext>
            </a:extLst>
          </p:cNvPr>
          <p:cNvPicPr>
            <a:picLocks noChangeAspect="1"/>
          </p:cNvPicPr>
          <p:nvPr/>
        </p:nvPicPr>
        <p:blipFill>
          <a:blip r:embed="rId2"/>
          <a:stretch>
            <a:fillRect/>
          </a:stretch>
        </p:blipFill>
        <p:spPr>
          <a:xfrm>
            <a:off x="7471810" y="2396377"/>
            <a:ext cx="902461" cy="811333"/>
          </a:xfrm>
          <a:prstGeom prst="rect">
            <a:avLst/>
          </a:prstGeom>
        </p:spPr>
      </p:pic>
      <p:pic>
        <p:nvPicPr>
          <p:cNvPr id="26" name="Picture 25">
            <a:extLst>
              <a:ext uri="{FF2B5EF4-FFF2-40B4-BE49-F238E27FC236}">
                <a16:creationId xmlns:a16="http://schemas.microsoft.com/office/drawing/2014/main" id="{959789F4-615D-8862-E250-774393AAEF6A}"/>
              </a:ext>
            </a:extLst>
          </p:cNvPr>
          <p:cNvPicPr>
            <a:picLocks noChangeAspect="1"/>
          </p:cNvPicPr>
          <p:nvPr/>
        </p:nvPicPr>
        <p:blipFill>
          <a:blip r:embed="rId2"/>
          <a:stretch>
            <a:fillRect/>
          </a:stretch>
        </p:blipFill>
        <p:spPr>
          <a:xfrm>
            <a:off x="8417908" y="2384908"/>
            <a:ext cx="902461" cy="811333"/>
          </a:xfrm>
          <a:prstGeom prst="rect">
            <a:avLst/>
          </a:prstGeom>
        </p:spPr>
      </p:pic>
      <p:pic>
        <p:nvPicPr>
          <p:cNvPr id="27" name="Picture 26">
            <a:extLst>
              <a:ext uri="{FF2B5EF4-FFF2-40B4-BE49-F238E27FC236}">
                <a16:creationId xmlns:a16="http://schemas.microsoft.com/office/drawing/2014/main" id="{900D3EFF-4198-9FD7-BB03-DAB4DC2C333A}"/>
              </a:ext>
            </a:extLst>
          </p:cNvPr>
          <p:cNvPicPr>
            <a:picLocks noChangeAspect="1"/>
          </p:cNvPicPr>
          <p:nvPr/>
        </p:nvPicPr>
        <p:blipFill>
          <a:blip r:embed="rId2"/>
          <a:stretch>
            <a:fillRect/>
          </a:stretch>
        </p:blipFill>
        <p:spPr>
          <a:xfrm>
            <a:off x="9404474" y="2396377"/>
            <a:ext cx="902461" cy="811333"/>
          </a:xfrm>
          <a:prstGeom prst="rect">
            <a:avLst/>
          </a:prstGeom>
        </p:spPr>
      </p:pic>
      <p:pic>
        <p:nvPicPr>
          <p:cNvPr id="28" name="Picture 27">
            <a:extLst>
              <a:ext uri="{FF2B5EF4-FFF2-40B4-BE49-F238E27FC236}">
                <a16:creationId xmlns:a16="http://schemas.microsoft.com/office/drawing/2014/main" id="{D97EADFD-891C-59A7-8C76-FE52E9ECAD24}"/>
              </a:ext>
            </a:extLst>
          </p:cNvPr>
          <p:cNvPicPr>
            <a:picLocks noChangeAspect="1"/>
          </p:cNvPicPr>
          <p:nvPr/>
        </p:nvPicPr>
        <p:blipFill>
          <a:blip r:embed="rId2"/>
          <a:stretch>
            <a:fillRect/>
          </a:stretch>
        </p:blipFill>
        <p:spPr>
          <a:xfrm>
            <a:off x="7471811" y="3238532"/>
            <a:ext cx="902461" cy="811333"/>
          </a:xfrm>
          <a:prstGeom prst="rect">
            <a:avLst/>
          </a:prstGeom>
        </p:spPr>
      </p:pic>
      <p:pic>
        <p:nvPicPr>
          <p:cNvPr id="29" name="Picture 28">
            <a:extLst>
              <a:ext uri="{FF2B5EF4-FFF2-40B4-BE49-F238E27FC236}">
                <a16:creationId xmlns:a16="http://schemas.microsoft.com/office/drawing/2014/main" id="{ABB5FE41-C483-E456-5CBF-559827B65CF1}"/>
              </a:ext>
            </a:extLst>
          </p:cNvPr>
          <p:cNvPicPr>
            <a:picLocks noChangeAspect="1"/>
          </p:cNvPicPr>
          <p:nvPr/>
        </p:nvPicPr>
        <p:blipFill>
          <a:blip r:embed="rId2"/>
          <a:stretch>
            <a:fillRect/>
          </a:stretch>
        </p:blipFill>
        <p:spPr>
          <a:xfrm>
            <a:off x="8458495" y="3238532"/>
            <a:ext cx="902461" cy="811333"/>
          </a:xfrm>
          <a:prstGeom prst="rect">
            <a:avLst/>
          </a:prstGeom>
        </p:spPr>
      </p:pic>
      <p:pic>
        <p:nvPicPr>
          <p:cNvPr id="30" name="Picture 29">
            <a:extLst>
              <a:ext uri="{FF2B5EF4-FFF2-40B4-BE49-F238E27FC236}">
                <a16:creationId xmlns:a16="http://schemas.microsoft.com/office/drawing/2014/main" id="{42B8C04D-85B9-A94F-3872-06EFC29A728C}"/>
              </a:ext>
            </a:extLst>
          </p:cNvPr>
          <p:cNvPicPr>
            <a:picLocks noChangeAspect="1"/>
          </p:cNvPicPr>
          <p:nvPr/>
        </p:nvPicPr>
        <p:blipFill>
          <a:blip r:embed="rId2"/>
          <a:stretch>
            <a:fillRect/>
          </a:stretch>
        </p:blipFill>
        <p:spPr>
          <a:xfrm>
            <a:off x="9445061" y="3220557"/>
            <a:ext cx="902461" cy="811333"/>
          </a:xfrm>
          <a:prstGeom prst="rect">
            <a:avLst/>
          </a:prstGeom>
        </p:spPr>
      </p:pic>
      <p:sp>
        <p:nvSpPr>
          <p:cNvPr id="1029" name="TextBox 1028">
            <a:extLst>
              <a:ext uri="{FF2B5EF4-FFF2-40B4-BE49-F238E27FC236}">
                <a16:creationId xmlns:a16="http://schemas.microsoft.com/office/drawing/2014/main" id="{089837E8-046A-2681-F75B-45C5B6FE022B}"/>
              </a:ext>
            </a:extLst>
          </p:cNvPr>
          <p:cNvSpPr txBox="1"/>
          <p:nvPr/>
        </p:nvSpPr>
        <p:spPr>
          <a:xfrm>
            <a:off x="1554218" y="1578336"/>
            <a:ext cx="3205537" cy="461665"/>
          </a:xfrm>
          <a:prstGeom prst="rect">
            <a:avLst/>
          </a:prstGeom>
          <a:noFill/>
        </p:spPr>
        <p:txBody>
          <a:bodyPr wrap="square" rtlCol="0">
            <a:spAutoFit/>
          </a:bodyPr>
          <a:lstStyle/>
          <a:p>
            <a:pPr algn="ctr"/>
            <a:r>
              <a:rPr lang="en-US" sz="2400" dirty="0"/>
              <a:t>Compute Server</a:t>
            </a:r>
          </a:p>
        </p:txBody>
      </p:sp>
      <p:sp>
        <p:nvSpPr>
          <p:cNvPr id="1031" name="TextBox 1030">
            <a:extLst>
              <a:ext uri="{FF2B5EF4-FFF2-40B4-BE49-F238E27FC236}">
                <a16:creationId xmlns:a16="http://schemas.microsoft.com/office/drawing/2014/main" id="{774BD781-552A-057C-90F1-6392BA120818}"/>
              </a:ext>
            </a:extLst>
          </p:cNvPr>
          <p:cNvSpPr txBox="1"/>
          <p:nvPr/>
        </p:nvSpPr>
        <p:spPr>
          <a:xfrm>
            <a:off x="7226089" y="1578336"/>
            <a:ext cx="3226085" cy="461665"/>
          </a:xfrm>
          <a:prstGeom prst="rect">
            <a:avLst/>
          </a:prstGeom>
          <a:noFill/>
        </p:spPr>
        <p:txBody>
          <a:bodyPr wrap="square" rtlCol="0">
            <a:spAutoFit/>
          </a:bodyPr>
          <a:lstStyle/>
          <a:p>
            <a:pPr algn="ctr"/>
            <a:r>
              <a:rPr lang="en-US" sz="2400" dirty="0"/>
              <a:t>Storage Server</a:t>
            </a:r>
          </a:p>
        </p:txBody>
      </p:sp>
      <p:sp>
        <p:nvSpPr>
          <p:cNvPr id="1033" name="Rectangle 1032">
            <a:extLst>
              <a:ext uri="{FF2B5EF4-FFF2-40B4-BE49-F238E27FC236}">
                <a16:creationId xmlns:a16="http://schemas.microsoft.com/office/drawing/2014/main" id="{E0839739-37E7-EB8B-30D3-F824E768DF33}"/>
              </a:ext>
            </a:extLst>
          </p:cNvPr>
          <p:cNvSpPr/>
          <p:nvPr/>
        </p:nvSpPr>
        <p:spPr>
          <a:xfrm>
            <a:off x="2554820" y="4229435"/>
            <a:ext cx="1204331" cy="412086"/>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NIC</a:t>
            </a:r>
          </a:p>
        </p:txBody>
      </p:sp>
      <p:sp>
        <p:nvSpPr>
          <p:cNvPr id="1034" name="Rectangle 1033">
            <a:extLst>
              <a:ext uri="{FF2B5EF4-FFF2-40B4-BE49-F238E27FC236}">
                <a16:creationId xmlns:a16="http://schemas.microsoft.com/office/drawing/2014/main" id="{0EB32257-5331-4356-FABC-BEB44A0D644D}"/>
              </a:ext>
            </a:extLst>
          </p:cNvPr>
          <p:cNvSpPr/>
          <p:nvPr/>
        </p:nvSpPr>
        <p:spPr>
          <a:xfrm>
            <a:off x="8307559" y="4229435"/>
            <a:ext cx="1204331" cy="412086"/>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NIC</a:t>
            </a:r>
          </a:p>
        </p:txBody>
      </p:sp>
      <p:cxnSp>
        <p:nvCxnSpPr>
          <p:cNvPr id="1035" name="Connector: Elbow 1034">
            <a:extLst>
              <a:ext uri="{FF2B5EF4-FFF2-40B4-BE49-F238E27FC236}">
                <a16:creationId xmlns:a16="http://schemas.microsoft.com/office/drawing/2014/main" id="{5CAD106C-4963-E2C1-3DAE-F61B9E2345FF}"/>
              </a:ext>
            </a:extLst>
          </p:cNvPr>
          <p:cNvCxnSpPr>
            <a:cxnSpLocks/>
            <a:stCxn id="1033" idx="2"/>
          </p:cNvCxnSpPr>
          <p:nvPr/>
        </p:nvCxnSpPr>
        <p:spPr>
          <a:xfrm rot="16200000" flipH="1">
            <a:off x="3538657" y="4259850"/>
            <a:ext cx="1062640" cy="1825982"/>
          </a:xfrm>
          <a:prstGeom prst="bentConnector2">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2" name="Picture 1031" descr="A picture containing text, indoor, computer, electronics&#10;&#10;Description automatically generated">
            <a:extLst>
              <a:ext uri="{FF2B5EF4-FFF2-40B4-BE49-F238E27FC236}">
                <a16:creationId xmlns:a16="http://schemas.microsoft.com/office/drawing/2014/main" id="{211C40F0-858A-6CD9-7532-BA1B375073A5}"/>
              </a:ext>
            </a:extLst>
          </p:cNvPr>
          <p:cNvPicPr>
            <a:picLocks noChangeAspect="1"/>
          </p:cNvPicPr>
          <p:nvPr/>
        </p:nvPicPr>
        <p:blipFill>
          <a:blip r:embed="rId3"/>
          <a:stretch>
            <a:fillRect/>
          </a:stretch>
        </p:blipFill>
        <p:spPr>
          <a:xfrm>
            <a:off x="4791851" y="5261328"/>
            <a:ext cx="2386361" cy="1192074"/>
          </a:xfrm>
          <a:prstGeom prst="rect">
            <a:avLst/>
          </a:prstGeom>
        </p:spPr>
      </p:pic>
      <p:cxnSp>
        <p:nvCxnSpPr>
          <p:cNvPr id="1038" name="Connector: Elbow 1037">
            <a:extLst>
              <a:ext uri="{FF2B5EF4-FFF2-40B4-BE49-F238E27FC236}">
                <a16:creationId xmlns:a16="http://schemas.microsoft.com/office/drawing/2014/main" id="{817CAF88-DDFA-8BF3-5848-72B877803591}"/>
              </a:ext>
            </a:extLst>
          </p:cNvPr>
          <p:cNvCxnSpPr>
            <a:cxnSpLocks/>
            <a:stCxn id="1034" idx="2"/>
          </p:cNvCxnSpPr>
          <p:nvPr/>
        </p:nvCxnSpPr>
        <p:spPr>
          <a:xfrm rot="5400000">
            <a:off x="7470286" y="4264722"/>
            <a:ext cx="1062640" cy="1816238"/>
          </a:xfrm>
          <a:prstGeom prst="bentConnector2">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2" name="TextBox 1041">
            <a:extLst>
              <a:ext uri="{FF2B5EF4-FFF2-40B4-BE49-F238E27FC236}">
                <a16:creationId xmlns:a16="http://schemas.microsoft.com/office/drawing/2014/main" id="{E1BD93CD-AEE7-00CF-408A-D1C220103617}"/>
              </a:ext>
            </a:extLst>
          </p:cNvPr>
          <p:cNvSpPr txBox="1"/>
          <p:nvPr/>
        </p:nvSpPr>
        <p:spPr>
          <a:xfrm>
            <a:off x="4554430" y="4936088"/>
            <a:ext cx="2974310" cy="461665"/>
          </a:xfrm>
          <a:prstGeom prst="rect">
            <a:avLst/>
          </a:prstGeom>
          <a:noFill/>
        </p:spPr>
        <p:txBody>
          <a:bodyPr wrap="square" rtlCol="0">
            <a:spAutoFit/>
          </a:bodyPr>
          <a:lstStyle/>
          <a:p>
            <a:pPr algn="ctr"/>
            <a:r>
              <a:rPr lang="en-US" sz="2400" dirty="0"/>
              <a:t>Datacenter Network</a:t>
            </a:r>
          </a:p>
        </p:txBody>
      </p:sp>
      <p:sp>
        <p:nvSpPr>
          <p:cNvPr id="1043" name="TextBox 1042">
            <a:extLst>
              <a:ext uri="{FF2B5EF4-FFF2-40B4-BE49-F238E27FC236}">
                <a16:creationId xmlns:a16="http://schemas.microsoft.com/office/drawing/2014/main" id="{6A67BDE3-7EE8-6182-DB83-37EBF2A88F18}"/>
              </a:ext>
            </a:extLst>
          </p:cNvPr>
          <p:cNvSpPr txBox="1"/>
          <p:nvPr/>
        </p:nvSpPr>
        <p:spPr>
          <a:xfrm>
            <a:off x="1554218" y="6023780"/>
            <a:ext cx="8897956" cy="584775"/>
          </a:xfrm>
          <a:prstGeom prst="rect">
            <a:avLst/>
          </a:prstGeom>
          <a:noFill/>
        </p:spPr>
        <p:txBody>
          <a:bodyPr wrap="square" rtlCol="0">
            <a:spAutoFit/>
          </a:bodyPr>
          <a:lstStyle/>
          <a:p>
            <a:pPr algn="ctr"/>
            <a:r>
              <a:rPr lang="en-US" sz="3200" b="1" dirty="0"/>
              <a:t>What are benefits of resource disaggregation?</a:t>
            </a:r>
          </a:p>
        </p:txBody>
      </p:sp>
      <p:sp>
        <p:nvSpPr>
          <p:cNvPr id="1044" name="Slide Number Placeholder 1043">
            <a:extLst>
              <a:ext uri="{FF2B5EF4-FFF2-40B4-BE49-F238E27FC236}">
                <a16:creationId xmlns:a16="http://schemas.microsoft.com/office/drawing/2014/main" id="{BD91EEAD-ABB2-AACB-F741-6C54C497D6C7}"/>
              </a:ext>
            </a:extLst>
          </p:cNvPr>
          <p:cNvSpPr>
            <a:spLocks noGrp="1"/>
          </p:cNvSpPr>
          <p:nvPr>
            <p:ph type="sldNum" sz="quarter" idx="12"/>
          </p:nvPr>
        </p:nvSpPr>
        <p:spPr/>
        <p:txBody>
          <a:bodyPr/>
          <a:lstStyle/>
          <a:p>
            <a:fld id="{AE5B1982-BF85-4B99-BC5B-420199FEFAED}" type="slidenum">
              <a:rPr lang="en-US" smtClean="0"/>
              <a:t>37</a:t>
            </a:fld>
            <a:endParaRPr lang="en-US"/>
          </a:p>
        </p:txBody>
      </p:sp>
    </p:spTree>
    <p:extLst>
      <p:ext uri="{BB962C8B-B14F-4D97-AF65-F5344CB8AC3E}">
        <p14:creationId xmlns:p14="http://schemas.microsoft.com/office/powerpoint/2010/main" val="203541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C4B18B-8AF0-78F0-612A-46D637F7A87A}"/>
              </a:ext>
            </a:extLst>
          </p:cNvPr>
          <p:cNvPicPr>
            <a:picLocks noChangeAspect="1"/>
          </p:cNvPicPr>
          <p:nvPr/>
        </p:nvPicPr>
        <p:blipFill>
          <a:blip r:embed="rId2"/>
          <a:stretch>
            <a:fillRect/>
          </a:stretch>
        </p:blipFill>
        <p:spPr>
          <a:xfrm>
            <a:off x="1335639" y="4687974"/>
            <a:ext cx="9164549" cy="2145968"/>
          </a:xfrm>
          <a:prstGeom prst="rect">
            <a:avLst/>
          </a:prstGeom>
        </p:spPr>
      </p:pic>
      <p:sp>
        <p:nvSpPr>
          <p:cNvPr id="2" name="Title 1">
            <a:extLst>
              <a:ext uri="{FF2B5EF4-FFF2-40B4-BE49-F238E27FC236}">
                <a16:creationId xmlns:a16="http://schemas.microsoft.com/office/drawing/2014/main" id="{AD330780-CAB6-E489-FBE5-CD234DB14933}"/>
              </a:ext>
            </a:extLst>
          </p:cNvPr>
          <p:cNvSpPr>
            <a:spLocks noGrp="1"/>
          </p:cNvSpPr>
          <p:nvPr>
            <p:ph type="title"/>
          </p:nvPr>
        </p:nvSpPr>
        <p:spPr/>
        <p:txBody>
          <a:bodyPr/>
          <a:lstStyle/>
          <a:p>
            <a:r>
              <a:rPr lang="en-US" dirty="0"/>
              <a:t>Virtual Machine (VM) Allocation </a:t>
            </a:r>
          </a:p>
        </p:txBody>
      </p:sp>
      <p:sp>
        <p:nvSpPr>
          <p:cNvPr id="3" name="Content Placeholder 2">
            <a:extLst>
              <a:ext uri="{FF2B5EF4-FFF2-40B4-BE49-F238E27FC236}">
                <a16:creationId xmlns:a16="http://schemas.microsoft.com/office/drawing/2014/main" id="{D410435B-F012-BCC4-AEA6-DC30284DB316}"/>
              </a:ext>
            </a:extLst>
          </p:cNvPr>
          <p:cNvSpPr>
            <a:spLocks noGrp="1"/>
          </p:cNvSpPr>
          <p:nvPr>
            <p:ph idx="1"/>
          </p:nvPr>
        </p:nvSpPr>
        <p:spPr>
          <a:xfrm>
            <a:off x="838200" y="1599593"/>
            <a:ext cx="10515600" cy="4351338"/>
          </a:xfrm>
        </p:spPr>
        <p:txBody>
          <a:bodyPr/>
          <a:lstStyle/>
          <a:p>
            <a:r>
              <a:rPr lang="en-US" dirty="0"/>
              <a:t>Resource constraints</a:t>
            </a:r>
          </a:p>
          <a:p>
            <a:pPr lvl="1"/>
            <a:r>
              <a:rPr lang="en-US" dirty="0"/>
              <a:t>Sum of recourses of all VMs on a node cannot exceed server resources (CPU, memory, disk, network, …) -&gt; </a:t>
            </a:r>
            <a:r>
              <a:rPr lang="en-US" b="1" dirty="0"/>
              <a:t>Bin-Packing</a:t>
            </a:r>
          </a:p>
          <a:p>
            <a:r>
              <a:rPr lang="en-US" dirty="0"/>
              <a:t>Failure domain constraints</a:t>
            </a:r>
          </a:p>
          <a:p>
            <a:pPr lvl="1"/>
            <a:r>
              <a:rPr lang="en-US" dirty="0"/>
              <a:t>VMs of the same tenant must be spread across many failure domains</a:t>
            </a:r>
          </a:p>
          <a:p>
            <a:r>
              <a:rPr lang="en-US" dirty="0"/>
              <a:t>Co-location constraints</a:t>
            </a:r>
          </a:p>
          <a:p>
            <a:pPr lvl="1"/>
            <a:r>
              <a:rPr lang="en-US" dirty="0"/>
              <a:t>Certain types of VMs cannot be co-located together</a:t>
            </a:r>
          </a:p>
          <a:p>
            <a:pPr marL="457200" lvl="1" indent="0">
              <a:buNone/>
            </a:pPr>
            <a:endParaRPr lang="en-US" dirty="0"/>
          </a:p>
          <a:p>
            <a:pPr lvl="1"/>
            <a:endParaRPr lang="en-US" dirty="0"/>
          </a:p>
          <a:p>
            <a:pPr lvl="1"/>
            <a:endParaRPr lang="en-US" dirty="0"/>
          </a:p>
        </p:txBody>
      </p:sp>
      <p:sp>
        <p:nvSpPr>
          <p:cNvPr id="6" name="Slide Number Placeholder 5">
            <a:extLst>
              <a:ext uri="{FF2B5EF4-FFF2-40B4-BE49-F238E27FC236}">
                <a16:creationId xmlns:a16="http://schemas.microsoft.com/office/drawing/2014/main" id="{1A6F5A0D-DCA5-AB9E-33FD-C8B52C7754B5}"/>
              </a:ext>
            </a:extLst>
          </p:cNvPr>
          <p:cNvSpPr>
            <a:spLocks noGrp="1"/>
          </p:cNvSpPr>
          <p:nvPr>
            <p:ph type="sldNum" sz="quarter" idx="12"/>
          </p:nvPr>
        </p:nvSpPr>
        <p:spPr/>
        <p:txBody>
          <a:bodyPr/>
          <a:lstStyle/>
          <a:p>
            <a:fld id="{AE5B1982-BF85-4B99-BC5B-420199FEFAED}" type="slidenum">
              <a:rPr lang="en-US" smtClean="0"/>
              <a:t>38</a:t>
            </a:fld>
            <a:endParaRPr lang="en-US"/>
          </a:p>
        </p:txBody>
      </p:sp>
    </p:spTree>
    <p:extLst>
      <p:ext uri="{BB962C8B-B14F-4D97-AF65-F5344CB8AC3E}">
        <p14:creationId xmlns:p14="http://schemas.microsoft.com/office/powerpoint/2010/main" val="257858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9EC3-9CBB-2256-5791-A59B7DDB7629}"/>
              </a:ext>
            </a:extLst>
          </p:cNvPr>
          <p:cNvSpPr>
            <a:spLocks noGrp="1"/>
          </p:cNvSpPr>
          <p:nvPr>
            <p:ph type="title"/>
          </p:nvPr>
        </p:nvSpPr>
        <p:spPr/>
        <p:txBody>
          <a:bodyPr/>
          <a:lstStyle/>
          <a:p>
            <a:r>
              <a:rPr lang="en-US" dirty="0"/>
              <a:t>Azure Storage Architecture</a:t>
            </a:r>
          </a:p>
        </p:txBody>
      </p:sp>
      <p:grpSp>
        <p:nvGrpSpPr>
          <p:cNvPr id="4" name="Group 68">
            <a:extLst>
              <a:ext uri="{FF2B5EF4-FFF2-40B4-BE49-F238E27FC236}">
                <a16:creationId xmlns:a16="http://schemas.microsoft.com/office/drawing/2014/main" id="{846F6F26-FEED-74C2-6C90-871C816B6D33}"/>
              </a:ext>
            </a:extLst>
          </p:cNvPr>
          <p:cNvGrpSpPr/>
          <p:nvPr/>
        </p:nvGrpSpPr>
        <p:grpSpPr>
          <a:xfrm>
            <a:off x="4678433" y="4193792"/>
            <a:ext cx="2546011" cy="448435"/>
            <a:chOff x="4304624" y="4909381"/>
            <a:chExt cx="3235727" cy="448499"/>
          </a:xfrm>
        </p:grpSpPr>
        <p:cxnSp>
          <p:nvCxnSpPr>
            <p:cNvPr id="5" name="Straight Arrow Connector 4">
              <a:extLst>
                <a:ext uri="{FF2B5EF4-FFF2-40B4-BE49-F238E27FC236}">
                  <a16:creationId xmlns:a16="http://schemas.microsoft.com/office/drawing/2014/main" id="{65F77B4B-A598-81EA-55CA-878E562AC9C2}"/>
                </a:ext>
              </a:extLst>
            </p:cNvPr>
            <p:cNvCxnSpPr>
              <a:cxnSpLocks/>
              <a:stCxn id="38" idx="1"/>
              <a:endCxn id="48" idx="3"/>
            </p:cNvCxnSpPr>
            <p:nvPr/>
          </p:nvCxnSpPr>
          <p:spPr>
            <a:xfrm flipH="1">
              <a:off x="4304624" y="4909381"/>
              <a:ext cx="3235727" cy="0"/>
            </a:xfrm>
            <a:prstGeom prst="straightConnector1">
              <a:avLst/>
            </a:prstGeom>
            <a:noFill/>
            <a:ln w="19050">
              <a:solidFill>
                <a:schemeClr val="tx1"/>
              </a:solidFill>
              <a:headEnd type="arrow" w="med" len="med"/>
              <a:tailEnd type="arrow" w="med" len="med"/>
            </a:ln>
            <a:effectLst/>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E2C6EE8-6923-3F98-BBB6-238A8D239F53}"/>
                </a:ext>
              </a:extLst>
            </p:cNvPr>
            <p:cNvSpPr/>
            <p:nvPr/>
          </p:nvSpPr>
          <p:spPr>
            <a:xfrm>
              <a:off x="5034527" y="5056111"/>
              <a:ext cx="1775918" cy="301769"/>
            </a:xfrm>
            <a:prstGeom prst="rect">
              <a:avLst/>
            </a:prstGeom>
            <a:noFill/>
            <a:ln w="19050">
              <a:noFill/>
              <a:tailEnd type="arrow"/>
            </a:ln>
            <a:effectLst/>
          </p:spPr>
          <p:style>
            <a:lnRef idx="1">
              <a:schemeClr val="accent1"/>
            </a:lnRef>
            <a:fillRef idx="0">
              <a:schemeClr val="accent1"/>
            </a:fillRef>
            <a:effectRef idx="0">
              <a:schemeClr val="accent1"/>
            </a:effectRef>
            <a:fontRef idx="minor">
              <a:schemeClr val="tx1"/>
            </a:fontRef>
          </p:style>
          <p:txBody>
            <a:bodyPr wrap="none">
              <a:spAutoFit/>
            </a:bodyPr>
            <a:lstStyle/>
            <a:p>
              <a:pPr algn="ctr" defTabSz="767591">
                <a:defRPr/>
              </a:pPr>
              <a:r>
                <a:rPr lang="en-US" sz="1372" kern="0">
                  <a:solidFill>
                    <a:srgbClr val="B5BFF1"/>
                  </a:solidFill>
                  <a:latin typeface="Segoe UI Semibold"/>
                </a:rPr>
                <a:t>Geo replication</a:t>
              </a:r>
            </a:p>
          </p:txBody>
        </p:sp>
      </p:grpSp>
      <p:grpSp>
        <p:nvGrpSpPr>
          <p:cNvPr id="7" name="Group 6">
            <a:extLst>
              <a:ext uri="{FF2B5EF4-FFF2-40B4-BE49-F238E27FC236}">
                <a16:creationId xmlns:a16="http://schemas.microsoft.com/office/drawing/2014/main" id="{E4459C27-A3C3-9CB0-A25F-4BB32DCE47CB}"/>
              </a:ext>
            </a:extLst>
          </p:cNvPr>
          <p:cNvGrpSpPr/>
          <p:nvPr/>
        </p:nvGrpSpPr>
        <p:grpSpPr>
          <a:xfrm>
            <a:off x="2222574" y="1550433"/>
            <a:ext cx="363015" cy="802992"/>
            <a:chOff x="2261215" y="1687351"/>
            <a:chExt cx="370294" cy="819094"/>
          </a:xfrm>
        </p:grpSpPr>
        <p:sp>
          <p:nvSpPr>
            <p:cNvPr id="8" name="TextBox 7">
              <a:extLst>
                <a:ext uri="{FF2B5EF4-FFF2-40B4-BE49-F238E27FC236}">
                  <a16:creationId xmlns:a16="http://schemas.microsoft.com/office/drawing/2014/main" id="{2E4912FE-9207-C0D5-49D1-53BBF75F646B}"/>
                </a:ext>
              </a:extLst>
            </p:cNvPr>
            <p:cNvSpPr txBox="1"/>
            <p:nvPr/>
          </p:nvSpPr>
          <p:spPr>
            <a:xfrm>
              <a:off x="2261215" y="1687351"/>
              <a:ext cx="370294" cy="215444"/>
            </a:xfrm>
            <a:prstGeom prst="rect">
              <a:avLst/>
            </a:prstGeom>
            <a:noFill/>
          </p:spPr>
          <p:txBody>
            <a:bodyPr wrap="none" lIns="0" tIns="0" rIns="0" bIns="0" rtlCol="0">
              <a:spAutoFit/>
            </a:bodyPr>
            <a:lstStyle/>
            <a:p>
              <a:pPr algn="ctr" defTabSz="914367">
                <a:defRPr/>
              </a:pPr>
              <a:r>
                <a:rPr lang="en-US" sz="1372">
                  <a:latin typeface="Segoe UI Semibold"/>
                </a:rPr>
                <a:t>Blob</a:t>
              </a:r>
            </a:p>
          </p:txBody>
        </p:sp>
        <p:grpSp>
          <p:nvGrpSpPr>
            <p:cNvPr id="9" name="Group 8">
              <a:extLst>
                <a:ext uri="{FF2B5EF4-FFF2-40B4-BE49-F238E27FC236}">
                  <a16:creationId xmlns:a16="http://schemas.microsoft.com/office/drawing/2014/main" id="{AD1504A3-A27D-A982-BEFB-A0CAAA7BE53E}"/>
                </a:ext>
              </a:extLst>
            </p:cNvPr>
            <p:cNvGrpSpPr/>
            <p:nvPr/>
          </p:nvGrpSpPr>
          <p:grpSpPr>
            <a:xfrm>
              <a:off x="2373632" y="1976260"/>
              <a:ext cx="145463" cy="530185"/>
              <a:chOff x="2192944" y="1976260"/>
              <a:chExt cx="145463" cy="530185"/>
            </a:xfrm>
          </p:grpSpPr>
          <p:cxnSp>
            <p:nvCxnSpPr>
              <p:cNvPr id="10" name="Straight Connector 9">
                <a:extLst>
                  <a:ext uri="{FF2B5EF4-FFF2-40B4-BE49-F238E27FC236}">
                    <a16:creationId xmlns:a16="http://schemas.microsoft.com/office/drawing/2014/main" id="{69CEA470-E7F8-F815-B5E5-96DC1F51CFF6}"/>
                  </a:ext>
                </a:extLst>
              </p:cNvPr>
              <p:cNvCxnSpPr/>
              <p:nvPr/>
            </p:nvCxnSpPr>
            <p:spPr>
              <a:xfrm flipV="1">
                <a:off x="2265675"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920876-8240-2F6D-3574-D62C059471A7}"/>
                  </a:ext>
                </a:extLst>
              </p:cNvPr>
              <p:cNvSpPr/>
              <p:nvPr/>
            </p:nvSpPr>
            <p:spPr bwMode="auto">
              <a:xfrm>
                <a:off x="2192944" y="1976260"/>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D441EB77-5D6E-5055-6CFE-CB7494052449}"/>
              </a:ext>
            </a:extLst>
          </p:cNvPr>
          <p:cNvGrpSpPr/>
          <p:nvPr/>
        </p:nvGrpSpPr>
        <p:grpSpPr>
          <a:xfrm>
            <a:off x="2814324" y="1550433"/>
            <a:ext cx="526450" cy="802992"/>
            <a:chOff x="2864831" y="1687351"/>
            <a:chExt cx="537006" cy="819094"/>
          </a:xfrm>
        </p:grpSpPr>
        <p:sp>
          <p:nvSpPr>
            <p:cNvPr id="13" name="TextBox 12">
              <a:extLst>
                <a:ext uri="{FF2B5EF4-FFF2-40B4-BE49-F238E27FC236}">
                  <a16:creationId xmlns:a16="http://schemas.microsoft.com/office/drawing/2014/main" id="{A6A6600C-642D-B2EA-A6A1-C81677149A97}"/>
                </a:ext>
              </a:extLst>
            </p:cNvPr>
            <p:cNvSpPr txBox="1"/>
            <p:nvPr/>
          </p:nvSpPr>
          <p:spPr>
            <a:xfrm>
              <a:off x="2864831" y="1687351"/>
              <a:ext cx="537006" cy="215444"/>
            </a:xfrm>
            <a:prstGeom prst="rect">
              <a:avLst/>
            </a:prstGeom>
            <a:noFill/>
          </p:spPr>
          <p:txBody>
            <a:bodyPr wrap="none" lIns="0" tIns="0" rIns="0" bIns="0" rtlCol="0">
              <a:spAutoFit/>
            </a:bodyPr>
            <a:lstStyle/>
            <a:p>
              <a:pPr algn="ctr" defTabSz="914367">
                <a:defRPr/>
              </a:pPr>
              <a:r>
                <a:rPr lang="en-US" sz="1372">
                  <a:latin typeface="Segoe UI Semibold"/>
                </a:rPr>
                <a:t>Queue</a:t>
              </a:r>
            </a:p>
          </p:txBody>
        </p:sp>
        <p:grpSp>
          <p:nvGrpSpPr>
            <p:cNvPr id="14" name="Group 13">
              <a:extLst>
                <a:ext uri="{FF2B5EF4-FFF2-40B4-BE49-F238E27FC236}">
                  <a16:creationId xmlns:a16="http://schemas.microsoft.com/office/drawing/2014/main" id="{05EE811B-837C-B0C9-724C-05BA5A3DB6B6}"/>
                </a:ext>
              </a:extLst>
            </p:cNvPr>
            <p:cNvGrpSpPr/>
            <p:nvPr/>
          </p:nvGrpSpPr>
          <p:grpSpPr>
            <a:xfrm>
              <a:off x="3060603" y="1980286"/>
              <a:ext cx="145463" cy="526159"/>
              <a:chOff x="2997346" y="1980286"/>
              <a:chExt cx="145463" cy="526159"/>
            </a:xfrm>
          </p:grpSpPr>
          <p:cxnSp>
            <p:nvCxnSpPr>
              <p:cNvPr id="15" name="Straight Connector 14">
                <a:extLst>
                  <a:ext uri="{FF2B5EF4-FFF2-40B4-BE49-F238E27FC236}">
                    <a16:creationId xmlns:a16="http://schemas.microsoft.com/office/drawing/2014/main" id="{91F5A2F7-E7A0-B2B7-5D60-C9E2C6A64E62}"/>
                  </a:ext>
                </a:extLst>
              </p:cNvPr>
              <p:cNvCxnSpPr/>
              <p:nvPr/>
            </p:nvCxnSpPr>
            <p:spPr>
              <a:xfrm flipV="1">
                <a:off x="3070077"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570EFE5-F782-FAE4-1DB8-B6C8CCD7F789}"/>
                  </a:ext>
                </a:extLst>
              </p:cNvPr>
              <p:cNvSpPr/>
              <p:nvPr/>
            </p:nvSpPr>
            <p:spPr bwMode="auto">
              <a:xfrm>
                <a:off x="2997346"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582B6C41-9B84-66A6-201A-04AF97C543F3}"/>
              </a:ext>
            </a:extLst>
          </p:cNvPr>
          <p:cNvGrpSpPr/>
          <p:nvPr/>
        </p:nvGrpSpPr>
        <p:grpSpPr>
          <a:xfrm>
            <a:off x="3607298" y="1550433"/>
            <a:ext cx="273440" cy="802992"/>
            <a:chOff x="3673705" y="1687351"/>
            <a:chExt cx="278923" cy="819094"/>
          </a:xfrm>
        </p:grpSpPr>
        <p:sp>
          <p:nvSpPr>
            <p:cNvPr id="18" name="TextBox 17">
              <a:extLst>
                <a:ext uri="{FF2B5EF4-FFF2-40B4-BE49-F238E27FC236}">
                  <a16:creationId xmlns:a16="http://schemas.microsoft.com/office/drawing/2014/main" id="{8BFA44B4-DA77-BEBF-C736-3A4F2DD881DA}"/>
                </a:ext>
              </a:extLst>
            </p:cNvPr>
            <p:cNvSpPr txBox="1"/>
            <p:nvPr/>
          </p:nvSpPr>
          <p:spPr>
            <a:xfrm>
              <a:off x="3673705" y="1687351"/>
              <a:ext cx="278923" cy="215444"/>
            </a:xfrm>
            <a:prstGeom prst="rect">
              <a:avLst/>
            </a:prstGeom>
            <a:noFill/>
          </p:spPr>
          <p:txBody>
            <a:bodyPr wrap="none" lIns="0" tIns="0" rIns="0" bIns="0" rtlCol="0">
              <a:spAutoFit/>
            </a:bodyPr>
            <a:lstStyle/>
            <a:p>
              <a:pPr algn="ctr" defTabSz="914367">
                <a:defRPr/>
              </a:pPr>
              <a:r>
                <a:rPr lang="en-US" sz="1372">
                  <a:latin typeface="Segoe UI Semibold"/>
                </a:rPr>
                <a:t>File</a:t>
              </a:r>
            </a:p>
          </p:txBody>
        </p:sp>
        <p:grpSp>
          <p:nvGrpSpPr>
            <p:cNvPr id="19" name="Group 18">
              <a:extLst>
                <a:ext uri="{FF2B5EF4-FFF2-40B4-BE49-F238E27FC236}">
                  <a16:creationId xmlns:a16="http://schemas.microsoft.com/office/drawing/2014/main" id="{69153ECF-EF68-F984-13C8-DA713C8E5AF4}"/>
                </a:ext>
              </a:extLst>
            </p:cNvPr>
            <p:cNvGrpSpPr/>
            <p:nvPr/>
          </p:nvGrpSpPr>
          <p:grpSpPr>
            <a:xfrm>
              <a:off x="3747574" y="1980286"/>
              <a:ext cx="145463" cy="526159"/>
              <a:chOff x="3801748" y="1980286"/>
              <a:chExt cx="145463" cy="526159"/>
            </a:xfrm>
          </p:grpSpPr>
          <p:cxnSp>
            <p:nvCxnSpPr>
              <p:cNvPr id="20" name="Straight Connector 19">
                <a:extLst>
                  <a:ext uri="{FF2B5EF4-FFF2-40B4-BE49-F238E27FC236}">
                    <a16:creationId xmlns:a16="http://schemas.microsoft.com/office/drawing/2014/main" id="{8BA7F175-130E-8ED7-4027-DFC33855E177}"/>
                  </a:ext>
                </a:extLst>
              </p:cNvPr>
              <p:cNvCxnSpPr/>
              <p:nvPr/>
            </p:nvCxnSpPr>
            <p:spPr>
              <a:xfrm flipV="1">
                <a:off x="3874479"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E81309D-5555-DCDD-728E-C1F1488EF934}"/>
                  </a:ext>
                </a:extLst>
              </p:cNvPr>
              <p:cNvSpPr/>
              <p:nvPr/>
            </p:nvSpPr>
            <p:spPr bwMode="auto">
              <a:xfrm>
                <a:off x="3801748"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22" name="Group 21">
            <a:extLst>
              <a:ext uri="{FF2B5EF4-FFF2-40B4-BE49-F238E27FC236}">
                <a16:creationId xmlns:a16="http://schemas.microsoft.com/office/drawing/2014/main" id="{686D5731-553E-DE05-9E44-E0BDE69B28A4}"/>
              </a:ext>
            </a:extLst>
          </p:cNvPr>
          <p:cNvGrpSpPr/>
          <p:nvPr/>
        </p:nvGrpSpPr>
        <p:grpSpPr>
          <a:xfrm>
            <a:off x="4236284" y="1550433"/>
            <a:ext cx="366158" cy="802992"/>
            <a:chOff x="4315304" y="1687351"/>
            <a:chExt cx="373500" cy="819094"/>
          </a:xfrm>
        </p:grpSpPr>
        <p:sp>
          <p:nvSpPr>
            <p:cNvPr id="23" name="TextBox 22">
              <a:extLst>
                <a:ext uri="{FF2B5EF4-FFF2-40B4-BE49-F238E27FC236}">
                  <a16:creationId xmlns:a16="http://schemas.microsoft.com/office/drawing/2014/main" id="{B5F95271-F17A-0678-2763-B4C126870078}"/>
                </a:ext>
              </a:extLst>
            </p:cNvPr>
            <p:cNvSpPr txBox="1"/>
            <p:nvPr/>
          </p:nvSpPr>
          <p:spPr>
            <a:xfrm>
              <a:off x="4315304" y="1687351"/>
              <a:ext cx="373500" cy="215444"/>
            </a:xfrm>
            <a:prstGeom prst="rect">
              <a:avLst/>
            </a:prstGeom>
            <a:noFill/>
          </p:spPr>
          <p:txBody>
            <a:bodyPr wrap="none" lIns="0" tIns="0" rIns="0" bIns="0" rtlCol="0">
              <a:spAutoFit/>
            </a:bodyPr>
            <a:lstStyle/>
            <a:p>
              <a:pPr algn="ctr" defTabSz="914367">
                <a:defRPr/>
              </a:pPr>
              <a:r>
                <a:rPr lang="en-US" sz="1372">
                  <a:latin typeface="Segoe UI Semibold"/>
                </a:rPr>
                <a:t>SMB</a:t>
              </a:r>
            </a:p>
          </p:txBody>
        </p:sp>
        <p:grpSp>
          <p:nvGrpSpPr>
            <p:cNvPr id="24" name="Group 23">
              <a:extLst>
                <a:ext uri="{FF2B5EF4-FFF2-40B4-BE49-F238E27FC236}">
                  <a16:creationId xmlns:a16="http://schemas.microsoft.com/office/drawing/2014/main" id="{D0DAC2E6-A989-687E-A869-9CFE8D5B3BB4}"/>
                </a:ext>
              </a:extLst>
            </p:cNvPr>
            <p:cNvGrpSpPr/>
            <p:nvPr/>
          </p:nvGrpSpPr>
          <p:grpSpPr>
            <a:xfrm>
              <a:off x="4434545" y="1979573"/>
              <a:ext cx="145463" cy="526872"/>
              <a:chOff x="4606149" y="1979573"/>
              <a:chExt cx="145463" cy="526872"/>
            </a:xfrm>
          </p:grpSpPr>
          <p:cxnSp>
            <p:nvCxnSpPr>
              <p:cNvPr id="25" name="Straight Connector 24">
                <a:extLst>
                  <a:ext uri="{FF2B5EF4-FFF2-40B4-BE49-F238E27FC236}">
                    <a16:creationId xmlns:a16="http://schemas.microsoft.com/office/drawing/2014/main" id="{61EF38F8-7183-B0D4-7C3C-A9D49401A0DA}"/>
                  </a:ext>
                </a:extLst>
              </p:cNvPr>
              <p:cNvCxnSpPr/>
              <p:nvPr/>
            </p:nvCxnSpPr>
            <p:spPr>
              <a:xfrm flipV="1">
                <a:off x="4678880"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B5ED6B9-F7A9-3BA7-A937-AD603496FEC6}"/>
                  </a:ext>
                </a:extLst>
              </p:cNvPr>
              <p:cNvSpPr/>
              <p:nvPr/>
            </p:nvSpPr>
            <p:spPr bwMode="auto">
              <a:xfrm>
                <a:off x="4606149" y="1979573"/>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43" name="Group 4">
            <a:extLst>
              <a:ext uri="{FF2B5EF4-FFF2-40B4-BE49-F238E27FC236}">
                <a16:creationId xmlns:a16="http://schemas.microsoft.com/office/drawing/2014/main" id="{4AF9B528-4674-E2CD-646B-9793DDF6AC73}"/>
              </a:ext>
            </a:extLst>
          </p:cNvPr>
          <p:cNvGrpSpPr/>
          <p:nvPr/>
        </p:nvGrpSpPr>
        <p:grpSpPr>
          <a:xfrm>
            <a:off x="1853707" y="2353425"/>
            <a:ext cx="3180365" cy="3953257"/>
            <a:chOff x="7149769" y="2933815"/>
            <a:chExt cx="4239985" cy="3967973"/>
          </a:xfrm>
        </p:grpSpPr>
        <p:sp>
          <p:nvSpPr>
            <p:cNvPr id="44" name="Rectangle 43">
              <a:extLst>
                <a:ext uri="{FF2B5EF4-FFF2-40B4-BE49-F238E27FC236}">
                  <a16:creationId xmlns:a16="http://schemas.microsoft.com/office/drawing/2014/main" id="{EF06866D-3AC7-F61F-F743-AC6874126D8C}"/>
                </a:ext>
              </a:extLst>
            </p:cNvPr>
            <p:cNvSpPr/>
            <p:nvPr/>
          </p:nvSpPr>
          <p:spPr bwMode="auto">
            <a:xfrm>
              <a:off x="7149769" y="2933815"/>
              <a:ext cx="4239985" cy="3967973"/>
            </a:xfrm>
            <a:prstGeom prst="rect">
              <a:avLst/>
            </a:prstGeom>
            <a:noFill/>
            <a:ln w="19050" cap="flat" cmpd="sng" algn="ctr">
              <a:solidFill>
                <a:schemeClr val="tx1"/>
              </a:solidFill>
              <a:prstDash val="sysDot"/>
              <a:round/>
              <a:headEnd type="none" w="med" len="med"/>
              <a:tailEnd type="none" w="med" len="med"/>
            </a:ln>
            <a:effectLst/>
          </p:spPr>
          <p:txBody>
            <a:bodyPr anchor="b"/>
            <a:lstStyle/>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r>
                <a:rPr lang="en-US" sz="1372" b="1" kern="0" dirty="0">
                  <a:latin typeface="Segoe UI Semibold"/>
                </a:rPr>
                <a:t>Storage</a:t>
              </a:r>
              <a:r>
                <a:rPr lang="en-US" sz="1372" b="1" kern="0" dirty="0">
                  <a:solidFill>
                    <a:srgbClr val="1A1A1A"/>
                  </a:solidFill>
                  <a:latin typeface="Segoe UI Semibold"/>
                </a:rPr>
                <a:t> </a:t>
              </a:r>
              <a:r>
                <a:rPr lang="en-US" sz="1372" b="1" kern="0" dirty="0">
                  <a:latin typeface="Segoe UI Semibold"/>
                </a:rPr>
                <a:t>Stamp</a:t>
              </a:r>
            </a:p>
          </p:txBody>
        </p:sp>
        <p:sp>
          <p:nvSpPr>
            <p:cNvPr id="45" name="Rectangle 44">
              <a:extLst>
                <a:ext uri="{FF2B5EF4-FFF2-40B4-BE49-F238E27FC236}">
                  <a16:creationId xmlns:a16="http://schemas.microsoft.com/office/drawing/2014/main" id="{2F4B9A69-AFE8-7D70-EA6C-CC131D1F59C7}"/>
                </a:ext>
              </a:extLst>
            </p:cNvPr>
            <p:cNvSpPr/>
            <p:nvPr/>
          </p:nvSpPr>
          <p:spPr>
            <a:xfrm>
              <a:off x="8700126" y="3132336"/>
              <a:ext cx="1143000" cy="381000"/>
            </a:xfrm>
            <a:prstGeom prst="rect">
              <a:avLst/>
            </a:prstGeom>
            <a:noFill/>
            <a:ln w="190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7591">
                <a:defRPr/>
              </a:pPr>
              <a:r>
                <a:rPr lang="en-US" sz="1372" b="1" kern="0">
                  <a:solidFill>
                    <a:schemeClr val="tx1"/>
                  </a:solidFill>
                  <a:latin typeface="Segoe UI Semibold"/>
                </a:rPr>
                <a:t>LB</a:t>
              </a:r>
            </a:p>
          </p:txBody>
        </p:sp>
        <p:cxnSp>
          <p:nvCxnSpPr>
            <p:cNvPr id="46" name="Straight Arrow Connector 45">
              <a:extLst>
                <a:ext uri="{FF2B5EF4-FFF2-40B4-BE49-F238E27FC236}">
                  <a16:creationId xmlns:a16="http://schemas.microsoft.com/office/drawing/2014/main" id="{0BC3330A-0C39-D65C-D166-8828248770E9}"/>
                </a:ext>
              </a:extLst>
            </p:cNvPr>
            <p:cNvCxnSpPr/>
            <p:nvPr/>
          </p:nvCxnSpPr>
          <p:spPr>
            <a:xfrm rot="5400000">
              <a:off x="9081921" y="3703837"/>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5BEC13B-B0E0-95DC-18C2-C2D378E8379A}"/>
                </a:ext>
              </a:extLst>
            </p:cNvPr>
            <p:cNvCxnSpPr/>
            <p:nvPr/>
          </p:nvCxnSpPr>
          <p:spPr>
            <a:xfrm rot="5400000">
              <a:off x="9081921" y="4440116"/>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D5D1882-C928-FDD0-09A8-D7F2683A32AB}"/>
                </a:ext>
              </a:extLst>
            </p:cNvPr>
            <p:cNvSpPr/>
            <p:nvPr/>
          </p:nvSpPr>
          <p:spPr bwMode="auto">
            <a:xfrm>
              <a:off x="7628424" y="4629607"/>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dirty="0">
                  <a:latin typeface="Segoe UI Semibold"/>
                </a:rPr>
                <a:t>Partition Layer</a:t>
              </a:r>
            </a:p>
          </p:txBody>
        </p:sp>
        <p:sp>
          <p:nvSpPr>
            <p:cNvPr id="49" name="Rectangle 48">
              <a:extLst>
                <a:ext uri="{FF2B5EF4-FFF2-40B4-BE49-F238E27FC236}">
                  <a16:creationId xmlns:a16="http://schemas.microsoft.com/office/drawing/2014/main" id="{FE0AD61A-B9D7-10F8-9948-1D1A68D837A3}"/>
                </a:ext>
              </a:extLst>
            </p:cNvPr>
            <p:cNvSpPr/>
            <p:nvPr/>
          </p:nvSpPr>
          <p:spPr bwMode="auto">
            <a:xfrm>
              <a:off x="7628424" y="3908492"/>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a:latin typeface="Segoe UI Semibold"/>
                </a:rPr>
                <a:t>Front-Ends</a:t>
              </a:r>
            </a:p>
          </p:txBody>
        </p:sp>
        <p:sp>
          <p:nvSpPr>
            <p:cNvPr id="50" name="Rectangle 49">
              <a:extLst>
                <a:ext uri="{FF2B5EF4-FFF2-40B4-BE49-F238E27FC236}">
                  <a16:creationId xmlns:a16="http://schemas.microsoft.com/office/drawing/2014/main" id="{E2D5AF80-7B4D-4C67-2D31-54FEE009569D}"/>
                </a:ext>
              </a:extLst>
            </p:cNvPr>
            <p:cNvSpPr/>
            <p:nvPr/>
          </p:nvSpPr>
          <p:spPr bwMode="auto">
            <a:xfrm>
              <a:off x="7635241" y="5376298"/>
              <a:ext cx="3208629" cy="872657"/>
            </a:xfrm>
            <a:prstGeom prst="rect">
              <a:avLst/>
            </a:prstGeom>
            <a:noFill/>
            <a:ln w="19050" cap="flat" cmpd="sng" algn="ctr">
              <a:solidFill>
                <a:schemeClr val="accent5"/>
              </a:solidFill>
              <a:prstDash val="solid"/>
              <a:round/>
              <a:headEnd type="none" w="med" len="med"/>
              <a:tailEnd type="none" w="med" len="med"/>
            </a:ln>
            <a:effectLst/>
          </p:spPr>
          <p:txBody>
            <a:bodyPr wrap="square" rtlCol="0" anchor="t">
              <a:noAutofit/>
            </a:bodyPr>
            <a:lstStyle/>
            <a:p>
              <a:pPr algn="ctr" defTabSz="767591">
                <a:defRPr/>
              </a:pPr>
              <a:r>
                <a:rPr lang="en-US" sz="1372" b="1" kern="0" dirty="0">
                  <a:latin typeface="Segoe UI Semibold"/>
                </a:rPr>
                <a:t>Stream Layer (DFS)</a:t>
              </a:r>
              <a:br>
                <a:rPr lang="en-US" sz="1372" b="1" kern="0" dirty="0">
                  <a:latin typeface="Segoe UI Semibold"/>
                </a:rPr>
              </a:br>
              <a:br>
                <a:rPr lang="en-US" sz="1372" b="1" kern="0" dirty="0">
                  <a:latin typeface="Segoe UI Semibold"/>
                </a:rPr>
              </a:br>
              <a:endParaRPr lang="en-US" sz="1372" b="1" kern="0" dirty="0">
                <a:latin typeface="Segoe UI Semibold"/>
              </a:endParaRPr>
            </a:p>
          </p:txBody>
        </p:sp>
        <p:cxnSp>
          <p:nvCxnSpPr>
            <p:cNvPr id="51" name="Straight Arrow Connector 50">
              <a:extLst>
                <a:ext uri="{FF2B5EF4-FFF2-40B4-BE49-F238E27FC236}">
                  <a16:creationId xmlns:a16="http://schemas.microsoft.com/office/drawing/2014/main" id="{59992B20-183A-689A-3BCF-8EA134965DB7}"/>
                </a:ext>
              </a:extLst>
            </p:cNvPr>
            <p:cNvCxnSpPr/>
            <p:nvPr/>
          </p:nvCxnSpPr>
          <p:spPr>
            <a:xfrm rot="5400000">
              <a:off x="9081921" y="5167120"/>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07F5CE8-23B1-79B2-7DFD-B56C5868EB62}"/>
                </a:ext>
              </a:extLst>
            </p:cNvPr>
            <p:cNvSpPr txBox="1"/>
            <p:nvPr/>
          </p:nvSpPr>
          <p:spPr>
            <a:xfrm>
              <a:off x="7961349" y="5976014"/>
              <a:ext cx="2556410" cy="291619"/>
            </a:xfrm>
            <a:prstGeom prst="rect">
              <a:avLst/>
            </a:prstGeom>
            <a:noFill/>
            <a:effectLst/>
          </p:spPr>
          <p:txBody>
            <a:bodyPr wrap="none" rtlCol="0">
              <a:spAutoFit/>
            </a:bodyPr>
            <a:lstStyle/>
            <a:p>
              <a:pPr defTabSz="767591">
                <a:defRPr/>
              </a:pPr>
              <a:r>
                <a:rPr lang="en-US" sz="1300" b="1" kern="0">
                  <a:solidFill>
                    <a:srgbClr val="E3008C"/>
                  </a:solidFill>
                  <a:latin typeface="Segoe UI Semibold"/>
                </a:rPr>
                <a:t>Intra-stamp replication</a:t>
              </a:r>
            </a:p>
          </p:txBody>
        </p:sp>
      </p:grpSp>
      <p:sp>
        <p:nvSpPr>
          <p:cNvPr id="53" name="arrow_11" title="Icon of a circle made of two curved arrows">
            <a:extLst>
              <a:ext uri="{FF2B5EF4-FFF2-40B4-BE49-F238E27FC236}">
                <a16:creationId xmlns:a16="http://schemas.microsoft.com/office/drawing/2014/main" id="{333C1DBA-4B55-468B-C3E8-BDC289C20F4F}"/>
              </a:ext>
            </a:extLst>
          </p:cNvPr>
          <p:cNvSpPr>
            <a:spLocks noChangeAspect="1" noEditPoints="1"/>
          </p:cNvSpPr>
          <p:nvPr/>
        </p:nvSpPr>
        <p:spPr bwMode="auto">
          <a:xfrm>
            <a:off x="3292288" y="5090624"/>
            <a:ext cx="257886" cy="269399"/>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grpSp>
        <p:nvGrpSpPr>
          <p:cNvPr id="74" name="Group 73">
            <a:extLst>
              <a:ext uri="{FF2B5EF4-FFF2-40B4-BE49-F238E27FC236}">
                <a16:creationId xmlns:a16="http://schemas.microsoft.com/office/drawing/2014/main" id="{2AA0B732-9C5E-9FBD-1233-1049D2E7BFE6}"/>
              </a:ext>
            </a:extLst>
          </p:cNvPr>
          <p:cNvGrpSpPr/>
          <p:nvPr/>
        </p:nvGrpSpPr>
        <p:grpSpPr>
          <a:xfrm>
            <a:off x="6865410" y="1559323"/>
            <a:ext cx="3180365" cy="4747359"/>
            <a:chOff x="6865410" y="1559323"/>
            <a:chExt cx="3180365" cy="4747359"/>
          </a:xfrm>
        </p:grpSpPr>
        <p:grpSp>
          <p:nvGrpSpPr>
            <p:cNvPr id="27" name="Group 26">
              <a:extLst>
                <a:ext uri="{FF2B5EF4-FFF2-40B4-BE49-F238E27FC236}">
                  <a16:creationId xmlns:a16="http://schemas.microsoft.com/office/drawing/2014/main" id="{2932C9AF-53C2-091D-7ECB-467D30BE325A}"/>
                </a:ext>
              </a:extLst>
            </p:cNvPr>
            <p:cNvGrpSpPr/>
            <p:nvPr/>
          </p:nvGrpSpPr>
          <p:grpSpPr>
            <a:xfrm>
              <a:off x="6865410" y="2353425"/>
              <a:ext cx="3180365" cy="3953257"/>
              <a:chOff x="7044995" y="2400119"/>
              <a:chExt cx="3244138" cy="4032528"/>
            </a:xfrm>
          </p:grpSpPr>
          <p:grpSp>
            <p:nvGrpSpPr>
              <p:cNvPr id="28" name="Group 4">
                <a:extLst>
                  <a:ext uri="{FF2B5EF4-FFF2-40B4-BE49-F238E27FC236}">
                    <a16:creationId xmlns:a16="http://schemas.microsoft.com/office/drawing/2014/main" id="{FED4F083-D466-D98A-8D66-B52B05DB84C4}"/>
                  </a:ext>
                </a:extLst>
              </p:cNvPr>
              <p:cNvGrpSpPr/>
              <p:nvPr/>
            </p:nvGrpSpPr>
            <p:grpSpPr>
              <a:xfrm>
                <a:off x="7044995" y="2400119"/>
                <a:ext cx="3244138" cy="4032528"/>
                <a:chOff x="7149769" y="2933815"/>
                <a:chExt cx="4239985" cy="3967973"/>
              </a:xfrm>
            </p:grpSpPr>
            <p:sp>
              <p:nvSpPr>
                <p:cNvPr id="34" name="Rectangle 33">
                  <a:extLst>
                    <a:ext uri="{FF2B5EF4-FFF2-40B4-BE49-F238E27FC236}">
                      <a16:creationId xmlns:a16="http://schemas.microsoft.com/office/drawing/2014/main" id="{D46F78F1-4A5C-C823-0166-0854D98DA244}"/>
                    </a:ext>
                  </a:extLst>
                </p:cNvPr>
                <p:cNvSpPr/>
                <p:nvPr/>
              </p:nvSpPr>
              <p:spPr bwMode="auto">
                <a:xfrm>
                  <a:off x="7149769" y="2933815"/>
                  <a:ext cx="4239985" cy="3967973"/>
                </a:xfrm>
                <a:prstGeom prst="rect">
                  <a:avLst/>
                </a:prstGeom>
                <a:noFill/>
                <a:ln w="19050" cap="flat" cmpd="sng" algn="ctr">
                  <a:solidFill>
                    <a:schemeClr val="tx1"/>
                  </a:solidFill>
                  <a:prstDash val="sysDot"/>
                  <a:round/>
                  <a:headEnd type="none" w="med" len="med"/>
                  <a:tailEnd type="none" w="med" len="med"/>
                </a:ln>
                <a:effectLst/>
              </p:spPr>
              <p:txBody>
                <a:bodyPr anchor="b"/>
                <a:lstStyle/>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r>
                    <a:rPr lang="en-US" sz="1372" b="1" kern="0" dirty="0">
                      <a:latin typeface="Segoe UI Semibold"/>
                    </a:rPr>
                    <a:t>Storage Stamp</a:t>
                  </a:r>
                </a:p>
              </p:txBody>
            </p:sp>
            <p:sp>
              <p:nvSpPr>
                <p:cNvPr id="35" name="Rectangle 34">
                  <a:extLst>
                    <a:ext uri="{FF2B5EF4-FFF2-40B4-BE49-F238E27FC236}">
                      <a16:creationId xmlns:a16="http://schemas.microsoft.com/office/drawing/2014/main" id="{B20A120D-D9B0-86A2-3290-2A5BE1DDDA8D}"/>
                    </a:ext>
                  </a:extLst>
                </p:cNvPr>
                <p:cNvSpPr/>
                <p:nvPr/>
              </p:nvSpPr>
              <p:spPr>
                <a:xfrm>
                  <a:off x="8700126" y="3132336"/>
                  <a:ext cx="1143000" cy="381000"/>
                </a:xfrm>
                <a:prstGeom prst="rect">
                  <a:avLst/>
                </a:prstGeom>
                <a:noFill/>
                <a:ln w="190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7591">
                    <a:defRPr/>
                  </a:pPr>
                  <a:r>
                    <a:rPr lang="en-US" sz="1372" b="1" kern="0">
                      <a:solidFill>
                        <a:schemeClr val="tx1"/>
                      </a:solidFill>
                      <a:latin typeface="Segoe UI Semibold"/>
                    </a:rPr>
                    <a:t>LB</a:t>
                  </a:r>
                </a:p>
              </p:txBody>
            </p:sp>
            <p:cxnSp>
              <p:nvCxnSpPr>
                <p:cNvPr id="36" name="Straight Arrow Connector 35">
                  <a:extLst>
                    <a:ext uri="{FF2B5EF4-FFF2-40B4-BE49-F238E27FC236}">
                      <a16:creationId xmlns:a16="http://schemas.microsoft.com/office/drawing/2014/main" id="{4DC40DFB-8FCB-4FC8-FFB8-D642FE27B69A}"/>
                    </a:ext>
                  </a:extLst>
                </p:cNvPr>
                <p:cNvCxnSpPr/>
                <p:nvPr/>
              </p:nvCxnSpPr>
              <p:spPr>
                <a:xfrm rot="5400000">
                  <a:off x="9081921" y="3703837"/>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ED80B34-B470-DF79-1FF2-A7515C5A8550}"/>
                    </a:ext>
                  </a:extLst>
                </p:cNvPr>
                <p:cNvCxnSpPr/>
                <p:nvPr/>
              </p:nvCxnSpPr>
              <p:spPr>
                <a:xfrm rot="5400000">
                  <a:off x="9081921" y="4440116"/>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433DD0C-0232-F573-9B1B-4E3E6BB6B1D8}"/>
                    </a:ext>
                  </a:extLst>
                </p:cNvPr>
                <p:cNvSpPr/>
                <p:nvPr/>
              </p:nvSpPr>
              <p:spPr bwMode="auto">
                <a:xfrm>
                  <a:off x="7628424" y="4629607"/>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a:latin typeface="Segoe UI Semibold"/>
                    </a:rPr>
                    <a:t>Partition Layer</a:t>
                  </a:r>
                </a:p>
              </p:txBody>
            </p:sp>
            <p:sp>
              <p:nvSpPr>
                <p:cNvPr id="39" name="Rectangle 38">
                  <a:extLst>
                    <a:ext uri="{FF2B5EF4-FFF2-40B4-BE49-F238E27FC236}">
                      <a16:creationId xmlns:a16="http://schemas.microsoft.com/office/drawing/2014/main" id="{33B5EB3E-0F09-4E94-44F4-F58ACE61C182}"/>
                    </a:ext>
                  </a:extLst>
                </p:cNvPr>
                <p:cNvSpPr/>
                <p:nvPr/>
              </p:nvSpPr>
              <p:spPr bwMode="auto">
                <a:xfrm>
                  <a:off x="7628424" y="3908492"/>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a:latin typeface="Segoe UI Semibold"/>
                    </a:rPr>
                    <a:t>Front-Ends</a:t>
                  </a:r>
                </a:p>
              </p:txBody>
            </p:sp>
            <p:sp>
              <p:nvSpPr>
                <p:cNvPr id="40" name="Rectangle 39">
                  <a:extLst>
                    <a:ext uri="{FF2B5EF4-FFF2-40B4-BE49-F238E27FC236}">
                      <a16:creationId xmlns:a16="http://schemas.microsoft.com/office/drawing/2014/main" id="{D8609126-7838-029F-86D8-06186CDDB533}"/>
                    </a:ext>
                  </a:extLst>
                </p:cNvPr>
                <p:cNvSpPr/>
                <p:nvPr/>
              </p:nvSpPr>
              <p:spPr bwMode="auto">
                <a:xfrm>
                  <a:off x="7635241" y="5376298"/>
                  <a:ext cx="3208629" cy="872657"/>
                </a:xfrm>
                <a:prstGeom prst="rect">
                  <a:avLst/>
                </a:prstGeom>
                <a:noFill/>
                <a:ln w="19050" cap="flat" cmpd="sng" algn="ctr">
                  <a:solidFill>
                    <a:schemeClr val="accent5"/>
                  </a:solidFill>
                  <a:prstDash val="solid"/>
                  <a:round/>
                  <a:headEnd type="none" w="med" len="med"/>
                  <a:tailEnd type="none" w="med" len="med"/>
                </a:ln>
                <a:effectLst/>
              </p:spPr>
              <p:txBody>
                <a:bodyPr wrap="square" rtlCol="0" anchor="t">
                  <a:noAutofit/>
                </a:bodyPr>
                <a:lstStyle/>
                <a:p>
                  <a:pPr algn="ctr" defTabSz="767591">
                    <a:defRPr/>
                  </a:pPr>
                  <a:r>
                    <a:rPr lang="en-US" sz="1372" b="1" kern="0" dirty="0">
                      <a:latin typeface="Segoe UI Semibold"/>
                    </a:rPr>
                    <a:t>Stream Layer (DFS)</a:t>
                  </a:r>
                  <a:br>
                    <a:rPr lang="en-US" sz="1372" b="1" kern="0" dirty="0">
                      <a:solidFill>
                        <a:srgbClr val="1A1A1A"/>
                      </a:solidFill>
                      <a:latin typeface="Segoe UI Semibold"/>
                    </a:rPr>
                  </a:br>
                  <a:br>
                    <a:rPr lang="en-US" sz="1372" b="1" kern="0" dirty="0">
                      <a:solidFill>
                        <a:srgbClr val="1A1A1A"/>
                      </a:solidFill>
                      <a:latin typeface="Segoe UI Semibold"/>
                    </a:rPr>
                  </a:br>
                  <a:endParaRPr lang="en-US" sz="1372" b="1" kern="0" dirty="0">
                    <a:solidFill>
                      <a:srgbClr val="1A1A1A"/>
                    </a:solidFill>
                    <a:latin typeface="Segoe UI Semibold"/>
                  </a:endParaRPr>
                </a:p>
              </p:txBody>
            </p:sp>
            <p:cxnSp>
              <p:nvCxnSpPr>
                <p:cNvPr id="41" name="Straight Arrow Connector 40">
                  <a:extLst>
                    <a:ext uri="{FF2B5EF4-FFF2-40B4-BE49-F238E27FC236}">
                      <a16:creationId xmlns:a16="http://schemas.microsoft.com/office/drawing/2014/main" id="{D0AB0813-5490-127B-7385-382FF6D5B63B}"/>
                    </a:ext>
                  </a:extLst>
                </p:cNvPr>
                <p:cNvCxnSpPr/>
                <p:nvPr/>
              </p:nvCxnSpPr>
              <p:spPr>
                <a:xfrm rot="5400000">
                  <a:off x="9081921" y="5167120"/>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2059B5E-ABCA-CB62-9DA5-546D76D4BEF5}"/>
                    </a:ext>
                  </a:extLst>
                </p:cNvPr>
                <p:cNvSpPr txBox="1"/>
                <p:nvPr/>
              </p:nvSpPr>
              <p:spPr>
                <a:xfrm>
                  <a:off x="7961349" y="5976014"/>
                  <a:ext cx="2556410" cy="291619"/>
                </a:xfrm>
                <a:prstGeom prst="rect">
                  <a:avLst/>
                </a:prstGeom>
                <a:noFill/>
                <a:effectLst/>
              </p:spPr>
              <p:txBody>
                <a:bodyPr wrap="none" rtlCol="0">
                  <a:spAutoFit/>
                </a:bodyPr>
                <a:lstStyle/>
                <a:p>
                  <a:pPr defTabSz="767591">
                    <a:defRPr/>
                  </a:pPr>
                  <a:r>
                    <a:rPr lang="en-US" sz="1300" b="1" kern="0">
                      <a:solidFill>
                        <a:srgbClr val="E3008C"/>
                      </a:solidFill>
                      <a:latin typeface="Segoe UI Semibold"/>
                    </a:rPr>
                    <a:t>Intra-stamp replication</a:t>
                  </a:r>
                </a:p>
              </p:txBody>
            </p:sp>
          </p:grpSp>
          <p:sp>
            <p:nvSpPr>
              <p:cNvPr id="31" name="arrow_11" title="Icon of a circle made of two curved arrows">
                <a:extLst>
                  <a:ext uri="{FF2B5EF4-FFF2-40B4-BE49-F238E27FC236}">
                    <a16:creationId xmlns:a16="http://schemas.microsoft.com/office/drawing/2014/main" id="{D76A0B41-9390-8B13-4859-345754F0575C}"/>
                  </a:ext>
                </a:extLst>
              </p:cNvPr>
              <p:cNvSpPr>
                <a:spLocks noChangeAspect="1" noEditPoints="1"/>
              </p:cNvSpPr>
              <p:nvPr/>
            </p:nvSpPr>
            <p:spPr bwMode="auto">
              <a:xfrm>
                <a:off x="8535535" y="5200849"/>
                <a:ext cx="263057" cy="27480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grpSp>
        <p:grpSp>
          <p:nvGrpSpPr>
            <p:cNvPr id="54" name="Group 53">
              <a:extLst>
                <a:ext uri="{FF2B5EF4-FFF2-40B4-BE49-F238E27FC236}">
                  <a16:creationId xmlns:a16="http://schemas.microsoft.com/office/drawing/2014/main" id="{FDF2F369-46F9-8CAC-6056-564CC9D2D8A0}"/>
                </a:ext>
              </a:extLst>
            </p:cNvPr>
            <p:cNvGrpSpPr/>
            <p:nvPr/>
          </p:nvGrpSpPr>
          <p:grpSpPr>
            <a:xfrm>
              <a:off x="7294208" y="1559323"/>
              <a:ext cx="363015" cy="802992"/>
              <a:chOff x="2261215" y="1687351"/>
              <a:chExt cx="370294" cy="819094"/>
            </a:xfrm>
          </p:grpSpPr>
          <p:sp>
            <p:nvSpPr>
              <p:cNvPr id="55" name="TextBox 54">
                <a:extLst>
                  <a:ext uri="{FF2B5EF4-FFF2-40B4-BE49-F238E27FC236}">
                    <a16:creationId xmlns:a16="http://schemas.microsoft.com/office/drawing/2014/main" id="{D252F82C-5A2C-8CE1-099C-5C9F47392DA2}"/>
                  </a:ext>
                </a:extLst>
              </p:cNvPr>
              <p:cNvSpPr txBox="1"/>
              <p:nvPr/>
            </p:nvSpPr>
            <p:spPr>
              <a:xfrm>
                <a:off x="2261215" y="1687351"/>
                <a:ext cx="370294" cy="215444"/>
              </a:xfrm>
              <a:prstGeom prst="rect">
                <a:avLst/>
              </a:prstGeom>
              <a:noFill/>
            </p:spPr>
            <p:txBody>
              <a:bodyPr wrap="none" lIns="0" tIns="0" rIns="0" bIns="0" rtlCol="0">
                <a:spAutoFit/>
              </a:bodyPr>
              <a:lstStyle/>
              <a:p>
                <a:pPr algn="ctr" defTabSz="914367">
                  <a:defRPr/>
                </a:pPr>
                <a:r>
                  <a:rPr lang="en-US" sz="1372">
                    <a:latin typeface="Segoe UI Semibold"/>
                  </a:rPr>
                  <a:t>Blob</a:t>
                </a:r>
              </a:p>
            </p:txBody>
          </p:sp>
          <p:grpSp>
            <p:nvGrpSpPr>
              <p:cNvPr id="56" name="Group 55">
                <a:extLst>
                  <a:ext uri="{FF2B5EF4-FFF2-40B4-BE49-F238E27FC236}">
                    <a16:creationId xmlns:a16="http://schemas.microsoft.com/office/drawing/2014/main" id="{23A257D9-A5BE-718E-6C49-5A7C33407470}"/>
                  </a:ext>
                </a:extLst>
              </p:cNvPr>
              <p:cNvGrpSpPr/>
              <p:nvPr/>
            </p:nvGrpSpPr>
            <p:grpSpPr>
              <a:xfrm>
                <a:off x="2373632" y="1976260"/>
                <a:ext cx="145463" cy="530185"/>
                <a:chOff x="2192944" y="1976260"/>
                <a:chExt cx="145463" cy="530185"/>
              </a:xfrm>
            </p:grpSpPr>
            <p:cxnSp>
              <p:nvCxnSpPr>
                <p:cNvPr id="57" name="Straight Connector 56">
                  <a:extLst>
                    <a:ext uri="{FF2B5EF4-FFF2-40B4-BE49-F238E27FC236}">
                      <a16:creationId xmlns:a16="http://schemas.microsoft.com/office/drawing/2014/main" id="{C7C73934-DBDF-DDA9-5BB2-80616E6E4A48}"/>
                    </a:ext>
                  </a:extLst>
                </p:cNvPr>
                <p:cNvCxnSpPr/>
                <p:nvPr/>
              </p:nvCxnSpPr>
              <p:spPr>
                <a:xfrm flipV="1">
                  <a:off x="2265675"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3DF95CD-9D1F-ACD7-47BA-7DFE901EAB63}"/>
                    </a:ext>
                  </a:extLst>
                </p:cNvPr>
                <p:cNvSpPr/>
                <p:nvPr/>
              </p:nvSpPr>
              <p:spPr bwMode="auto">
                <a:xfrm>
                  <a:off x="2192944" y="1976260"/>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59" name="Group 58">
              <a:extLst>
                <a:ext uri="{FF2B5EF4-FFF2-40B4-BE49-F238E27FC236}">
                  <a16:creationId xmlns:a16="http://schemas.microsoft.com/office/drawing/2014/main" id="{56331B05-78CC-B125-5B90-184217B137A7}"/>
                </a:ext>
              </a:extLst>
            </p:cNvPr>
            <p:cNvGrpSpPr/>
            <p:nvPr/>
          </p:nvGrpSpPr>
          <p:grpSpPr>
            <a:xfrm>
              <a:off x="7885958" y="1559323"/>
              <a:ext cx="526450" cy="802992"/>
              <a:chOff x="2864831" y="1687351"/>
              <a:chExt cx="537006" cy="819094"/>
            </a:xfrm>
          </p:grpSpPr>
          <p:sp>
            <p:nvSpPr>
              <p:cNvPr id="60" name="TextBox 59">
                <a:extLst>
                  <a:ext uri="{FF2B5EF4-FFF2-40B4-BE49-F238E27FC236}">
                    <a16:creationId xmlns:a16="http://schemas.microsoft.com/office/drawing/2014/main" id="{91193AB2-7521-E3C4-5ED3-92A01A3BDB0B}"/>
                  </a:ext>
                </a:extLst>
              </p:cNvPr>
              <p:cNvSpPr txBox="1"/>
              <p:nvPr/>
            </p:nvSpPr>
            <p:spPr>
              <a:xfrm>
                <a:off x="2864831" y="1687351"/>
                <a:ext cx="537006" cy="215444"/>
              </a:xfrm>
              <a:prstGeom prst="rect">
                <a:avLst/>
              </a:prstGeom>
              <a:noFill/>
            </p:spPr>
            <p:txBody>
              <a:bodyPr wrap="none" lIns="0" tIns="0" rIns="0" bIns="0" rtlCol="0">
                <a:spAutoFit/>
              </a:bodyPr>
              <a:lstStyle/>
              <a:p>
                <a:pPr algn="ctr" defTabSz="914367">
                  <a:defRPr/>
                </a:pPr>
                <a:r>
                  <a:rPr lang="en-US" sz="1372">
                    <a:latin typeface="Segoe UI Semibold"/>
                  </a:rPr>
                  <a:t>Queue</a:t>
                </a:r>
              </a:p>
            </p:txBody>
          </p:sp>
          <p:grpSp>
            <p:nvGrpSpPr>
              <p:cNvPr id="61" name="Group 60">
                <a:extLst>
                  <a:ext uri="{FF2B5EF4-FFF2-40B4-BE49-F238E27FC236}">
                    <a16:creationId xmlns:a16="http://schemas.microsoft.com/office/drawing/2014/main" id="{5A900722-EAB9-1AF6-BCCC-5D6C505E578A}"/>
                  </a:ext>
                </a:extLst>
              </p:cNvPr>
              <p:cNvGrpSpPr/>
              <p:nvPr/>
            </p:nvGrpSpPr>
            <p:grpSpPr>
              <a:xfrm>
                <a:off x="3060603" y="1980286"/>
                <a:ext cx="145463" cy="526159"/>
                <a:chOff x="2997346" y="1980286"/>
                <a:chExt cx="145463" cy="526159"/>
              </a:xfrm>
            </p:grpSpPr>
            <p:cxnSp>
              <p:nvCxnSpPr>
                <p:cNvPr id="62" name="Straight Connector 61">
                  <a:extLst>
                    <a:ext uri="{FF2B5EF4-FFF2-40B4-BE49-F238E27FC236}">
                      <a16:creationId xmlns:a16="http://schemas.microsoft.com/office/drawing/2014/main" id="{E11F247F-536F-1286-E570-32905C98CC79}"/>
                    </a:ext>
                  </a:extLst>
                </p:cNvPr>
                <p:cNvCxnSpPr/>
                <p:nvPr/>
              </p:nvCxnSpPr>
              <p:spPr>
                <a:xfrm flipV="1">
                  <a:off x="3070077"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0AAAD55-0131-8522-FB58-BF2D8EFB9922}"/>
                    </a:ext>
                  </a:extLst>
                </p:cNvPr>
                <p:cNvSpPr/>
                <p:nvPr/>
              </p:nvSpPr>
              <p:spPr bwMode="auto">
                <a:xfrm>
                  <a:off x="2997346"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C5132678-5FA9-D20D-6BFE-2B3CC162F7BA}"/>
                </a:ext>
              </a:extLst>
            </p:cNvPr>
            <p:cNvGrpSpPr/>
            <p:nvPr/>
          </p:nvGrpSpPr>
          <p:grpSpPr>
            <a:xfrm>
              <a:off x="8678932" y="1559323"/>
              <a:ext cx="273440" cy="802992"/>
              <a:chOff x="3673705" y="1687351"/>
              <a:chExt cx="278923" cy="819094"/>
            </a:xfrm>
          </p:grpSpPr>
          <p:sp>
            <p:nvSpPr>
              <p:cNvPr id="65" name="TextBox 64">
                <a:extLst>
                  <a:ext uri="{FF2B5EF4-FFF2-40B4-BE49-F238E27FC236}">
                    <a16:creationId xmlns:a16="http://schemas.microsoft.com/office/drawing/2014/main" id="{0CDB2B37-973A-A99C-8F5E-B39B72157C7C}"/>
                  </a:ext>
                </a:extLst>
              </p:cNvPr>
              <p:cNvSpPr txBox="1"/>
              <p:nvPr/>
            </p:nvSpPr>
            <p:spPr>
              <a:xfrm>
                <a:off x="3673705" y="1687351"/>
                <a:ext cx="278923" cy="215444"/>
              </a:xfrm>
              <a:prstGeom prst="rect">
                <a:avLst/>
              </a:prstGeom>
              <a:noFill/>
            </p:spPr>
            <p:txBody>
              <a:bodyPr wrap="none" lIns="0" tIns="0" rIns="0" bIns="0" rtlCol="0">
                <a:spAutoFit/>
              </a:bodyPr>
              <a:lstStyle/>
              <a:p>
                <a:pPr algn="ctr" defTabSz="914367">
                  <a:defRPr/>
                </a:pPr>
                <a:r>
                  <a:rPr lang="en-US" sz="1372">
                    <a:latin typeface="Segoe UI Semibold"/>
                  </a:rPr>
                  <a:t>File</a:t>
                </a:r>
              </a:p>
            </p:txBody>
          </p:sp>
          <p:grpSp>
            <p:nvGrpSpPr>
              <p:cNvPr id="66" name="Group 65">
                <a:extLst>
                  <a:ext uri="{FF2B5EF4-FFF2-40B4-BE49-F238E27FC236}">
                    <a16:creationId xmlns:a16="http://schemas.microsoft.com/office/drawing/2014/main" id="{778EFD3D-9284-0032-AAFA-6D6ABADAB76A}"/>
                  </a:ext>
                </a:extLst>
              </p:cNvPr>
              <p:cNvGrpSpPr/>
              <p:nvPr/>
            </p:nvGrpSpPr>
            <p:grpSpPr>
              <a:xfrm>
                <a:off x="3747574" y="1980286"/>
                <a:ext cx="145463" cy="526159"/>
                <a:chOff x="3801748" y="1980286"/>
                <a:chExt cx="145463" cy="526159"/>
              </a:xfrm>
            </p:grpSpPr>
            <p:cxnSp>
              <p:nvCxnSpPr>
                <p:cNvPr id="67" name="Straight Connector 66">
                  <a:extLst>
                    <a:ext uri="{FF2B5EF4-FFF2-40B4-BE49-F238E27FC236}">
                      <a16:creationId xmlns:a16="http://schemas.microsoft.com/office/drawing/2014/main" id="{93151ACB-0B4C-0543-353E-300F328CA287}"/>
                    </a:ext>
                  </a:extLst>
                </p:cNvPr>
                <p:cNvCxnSpPr/>
                <p:nvPr/>
              </p:nvCxnSpPr>
              <p:spPr>
                <a:xfrm flipV="1">
                  <a:off x="3874479"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C0859CB2-FEFC-6BC2-C3D8-ABF700BFF945}"/>
                    </a:ext>
                  </a:extLst>
                </p:cNvPr>
                <p:cNvSpPr/>
                <p:nvPr/>
              </p:nvSpPr>
              <p:spPr bwMode="auto">
                <a:xfrm>
                  <a:off x="3801748"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835065BE-C8F6-68F3-67F2-0ED41F7DFD0D}"/>
                </a:ext>
              </a:extLst>
            </p:cNvPr>
            <p:cNvGrpSpPr/>
            <p:nvPr/>
          </p:nvGrpSpPr>
          <p:grpSpPr>
            <a:xfrm>
              <a:off x="9307918" y="1559323"/>
              <a:ext cx="366158" cy="802992"/>
              <a:chOff x="4315304" y="1687351"/>
              <a:chExt cx="373500" cy="819094"/>
            </a:xfrm>
          </p:grpSpPr>
          <p:sp>
            <p:nvSpPr>
              <p:cNvPr id="70" name="TextBox 69">
                <a:extLst>
                  <a:ext uri="{FF2B5EF4-FFF2-40B4-BE49-F238E27FC236}">
                    <a16:creationId xmlns:a16="http://schemas.microsoft.com/office/drawing/2014/main" id="{E8D6D202-71E8-9887-0EC5-7555BBAA6F69}"/>
                  </a:ext>
                </a:extLst>
              </p:cNvPr>
              <p:cNvSpPr txBox="1"/>
              <p:nvPr/>
            </p:nvSpPr>
            <p:spPr>
              <a:xfrm>
                <a:off x="4315304" y="1687351"/>
                <a:ext cx="373500" cy="215444"/>
              </a:xfrm>
              <a:prstGeom prst="rect">
                <a:avLst/>
              </a:prstGeom>
              <a:noFill/>
            </p:spPr>
            <p:txBody>
              <a:bodyPr wrap="none" lIns="0" tIns="0" rIns="0" bIns="0" rtlCol="0">
                <a:spAutoFit/>
              </a:bodyPr>
              <a:lstStyle/>
              <a:p>
                <a:pPr algn="ctr" defTabSz="914367">
                  <a:defRPr/>
                </a:pPr>
                <a:r>
                  <a:rPr lang="en-US" sz="1372">
                    <a:latin typeface="Segoe UI Semibold"/>
                  </a:rPr>
                  <a:t>SMB</a:t>
                </a:r>
              </a:p>
            </p:txBody>
          </p:sp>
          <p:grpSp>
            <p:nvGrpSpPr>
              <p:cNvPr id="71" name="Group 70">
                <a:extLst>
                  <a:ext uri="{FF2B5EF4-FFF2-40B4-BE49-F238E27FC236}">
                    <a16:creationId xmlns:a16="http://schemas.microsoft.com/office/drawing/2014/main" id="{75505651-2E20-CD34-57AF-9737B8919DAC}"/>
                  </a:ext>
                </a:extLst>
              </p:cNvPr>
              <p:cNvGrpSpPr/>
              <p:nvPr/>
            </p:nvGrpSpPr>
            <p:grpSpPr>
              <a:xfrm>
                <a:off x="4434545" y="1979573"/>
                <a:ext cx="145463" cy="526872"/>
                <a:chOff x="4606149" y="1979573"/>
                <a:chExt cx="145463" cy="526872"/>
              </a:xfrm>
            </p:grpSpPr>
            <p:cxnSp>
              <p:nvCxnSpPr>
                <p:cNvPr id="72" name="Straight Connector 71">
                  <a:extLst>
                    <a:ext uri="{FF2B5EF4-FFF2-40B4-BE49-F238E27FC236}">
                      <a16:creationId xmlns:a16="http://schemas.microsoft.com/office/drawing/2014/main" id="{B59EA95F-8510-DF60-F17F-1FAC68048EE1}"/>
                    </a:ext>
                  </a:extLst>
                </p:cNvPr>
                <p:cNvCxnSpPr/>
                <p:nvPr/>
              </p:nvCxnSpPr>
              <p:spPr>
                <a:xfrm flipV="1">
                  <a:off x="4678880"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143AB6E-2431-89D2-4DCA-46E4B37310F6}"/>
                    </a:ext>
                  </a:extLst>
                </p:cNvPr>
                <p:cNvSpPr/>
                <p:nvPr/>
              </p:nvSpPr>
              <p:spPr bwMode="auto">
                <a:xfrm>
                  <a:off x="4606149" y="1979573"/>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sp>
        <p:nvSpPr>
          <p:cNvPr id="75" name="Slide Number Placeholder 74">
            <a:extLst>
              <a:ext uri="{FF2B5EF4-FFF2-40B4-BE49-F238E27FC236}">
                <a16:creationId xmlns:a16="http://schemas.microsoft.com/office/drawing/2014/main" id="{911BAA00-B8C9-F19E-4018-CFEB9B2DC330}"/>
              </a:ext>
            </a:extLst>
          </p:cNvPr>
          <p:cNvSpPr>
            <a:spLocks noGrp="1"/>
          </p:cNvSpPr>
          <p:nvPr>
            <p:ph type="sldNum" sz="quarter" idx="12"/>
          </p:nvPr>
        </p:nvSpPr>
        <p:spPr/>
        <p:txBody>
          <a:bodyPr/>
          <a:lstStyle/>
          <a:p>
            <a:fld id="{AE5B1982-BF85-4B99-BC5B-420199FEFAED}" type="slidenum">
              <a:rPr lang="en-US" smtClean="0"/>
              <a:t>39</a:t>
            </a:fld>
            <a:endParaRPr lang="en-US"/>
          </a:p>
        </p:txBody>
      </p:sp>
    </p:spTree>
    <p:extLst>
      <p:ext uri="{BB962C8B-B14F-4D97-AF65-F5344CB8AC3E}">
        <p14:creationId xmlns:p14="http://schemas.microsoft.com/office/powerpoint/2010/main" val="341835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376F97-0F9D-6713-AD8C-559C0449A896}"/>
              </a:ext>
            </a:extLst>
          </p:cNvPr>
          <p:cNvPicPr>
            <a:picLocks noChangeAspect="1"/>
          </p:cNvPicPr>
          <p:nvPr/>
        </p:nvPicPr>
        <p:blipFill>
          <a:blip r:embed="rId3"/>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1301FA31-4071-738B-0939-64E0A436B986}"/>
              </a:ext>
            </a:extLst>
          </p:cNvPr>
          <p:cNvSpPr>
            <a:spLocks noGrp="1"/>
          </p:cNvSpPr>
          <p:nvPr>
            <p:ph type="sldNum" sz="quarter" idx="12"/>
          </p:nvPr>
        </p:nvSpPr>
        <p:spPr/>
        <p:txBody>
          <a:bodyPr/>
          <a:lstStyle/>
          <a:p>
            <a:fld id="{EF5836AF-1B22-4BD4-B8BF-FAE5A13EA8CE}" type="slidenum">
              <a:rPr lang="en-US" smtClean="0"/>
              <a:t>4</a:t>
            </a:fld>
            <a:endParaRPr lang="en-US"/>
          </a:p>
        </p:txBody>
      </p:sp>
      <p:sp>
        <p:nvSpPr>
          <p:cNvPr id="3" name="TextBox 2">
            <a:extLst>
              <a:ext uri="{FF2B5EF4-FFF2-40B4-BE49-F238E27FC236}">
                <a16:creationId xmlns:a16="http://schemas.microsoft.com/office/drawing/2014/main" id="{617F0911-8BA0-A8FB-54C9-79D511E966C9}"/>
              </a:ext>
            </a:extLst>
          </p:cNvPr>
          <p:cNvSpPr txBox="1"/>
          <p:nvPr/>
        </p:nvSpPr>
        <p:spPr>
          <a:xfrm>
            <a:off x="3657600" y="5336480"/>
            <a:ext cx="8383713" cy="1384995"/>
          </a:xfrm>
          <a:prstGeom prst="rect">
            <a:avLst/>
          </a:prstGeom>
          <a:solidFill>
            <a:srgbClr val="0070C0"/>
          </a:solidFill>
        </p:spPr>
        <p:txBody>
          <a:bodyPr wrap="square" rtlCol="0">
            <a:spAutoFit/>
          </a:bodyPr>
          <a:lstStyle/>
          <a:p>
            <a:r>
              <a:rPr lang="en-US" sz="2800" b="1" dirty="0">
                <a:solidFill>
                  <a:schemeClr val="bg1"/>
                </a:solidFill>
              </a:rPr>
              <a:t>A datacenter is a building, or a dedicated space used to house computer systems and associated components, such as telecommunications and storage systems. </a:t>
            </a:r>
          </a:p>
        </p:txBody>
      </p:sp>
    </p:spTree>
    <p:extLst>
      <p:ext uri="{BB962C8B-B14F-4D97-AF65-F5344CB8AC3E}">
        <p14:creationId xmlns:p14="http://schemas.microsoft.com/office/powerpoint/2010/main" val="135702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Datacenter Innovations</a:t>
            </a:r>
            <a:endParaRPr lang="en-US" dirty="0">
              <a:solidFill>
                <a:schemeClr val="bg1"/>
              </a:solidFill>
            </a:endParaRP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40</a:t>
            </a:fld>
            <a:endParaRPr lang="en-US"/>
          </a:p>
        </p:txBody>
      </p:sp>
      <p:sp>
        <p:nvSpPr>
          <p:cNvPr id="4" name="Subtitle 2">
            <a:extLst>
              <a:ext uri="{FF2B5EF4-FFF2-40B4-BE49-F238E27FC236}">
                <a16:creationId xmlns:a16="http://schemas.microsoft.com/office/drawing/2014/main" id="{F3F5AC9A-4C76-925B-2FB7-1A8137FBD822}"/>
              </a:ext>
            </a:extLst>
          </p:cNvPr>
          <p:cNvSpPr txBox="1">
            <a:spLocks/>
          </p:cNvSpPr>
          <p:nvPr/>
        </p:nvSpPr>
        <p:spPr>
          <a:xfrm>
            <a:off x="0" y="4357852"/>
            <a:ext cx="12242123" cy="2500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solidFill>
              </a:rPr>
              <a:t>1% saving or improvement means a lot at cloud scale</a:t>
            </a:r>
          </a:p>
          <a:p>
            <a:r>
              <a:rPr lang="en-US" sz="2800" dirty="0">
                <a:solidFill>
                  <a:schemeClr val="bg1"/>
                </a:solidFill>
              </a:rPr>
              <a:t>0.01% downtime also means a lot for a cloud  </a:t>
            </a:r>
          </a:p>
        </p:txBody>
      </p:sp>
    </p:spTree>
    <p:extLst>
      <p:ext uri="{BB962C8B-B14F-4D97-AF65-F5344CB8AC3E}">
        <p14:creationId xmlns:p14="http://schemas.microsoft.com/office/powerpoint/2010/main" val="3788697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51CA-E200-97F8-DEC1-BBD8AFE0DAB1}"/>
              </a:ext>
            </a:extLst>
          </p:cNvPr>
          <p:cNvSpPr>
            <a:spLocks noGrp="1"/>
          </p:cNvSpPr>
          <p:nvPr>
            <p:ph type="title"/>
          </p:nvPr>
        </p:nvSpPr>
        <p:spPr>
          <a:xfrm>
            <a:off x="486477" y="109933"/>
            <a:ext cx="10971511" cy="1325563"/>
          </a:xfrm>
        </p:spPr>
        <p:txBody>
          <a:bodyPr/>
          <a:lstStyle/>
          <a:p>
            <a:r>
              <a:rPr lang="en-US" dirty="0"/>
              <a:t>Azure </a:t>
            </a:r>
            <a:r>
              <a:rPr lang="en-US" dirty="0" err="1"/>
              <a:t>SmartNIC</a:t>
            </a:r>
            <a:r>
              <a:rPr lang="en-US" dirty="0"/>
              <a:t>: accelerate VM switch</a:t>
            </a:r>
          </a:p>
        </p:txBody>
      </p:sp>
      <p:grpSp>
        <p:nvGrpSpPr>
          <p:cNvPr id="81" name="Group 80">
            <a:extLst>
              <a:ext uri="{FF2B5EF4-FFF2-40B4-BE49-F238E27FC236}">
                <a16:creationId xmlns:a16="http://schemas.microsoft.com/office/drawing/2014/main" id="{C26FD9FD-BC75-5588-5AF1-2CF2CBBF84DF}"/>
              </a:ext>
            </a:extLst>
          </p:cNvPr>
          <p:cNvGrpSpPr/>
          <p:nvPr/>
        </p:nvGrpSpPr>
        <p:grpSpPr>
          <a:xfrm>
            <a:off x="10692884" y="3094828"/>
            <a:ext cx="1024378" cy="1155176"/>
            <a:chOff x="1268865" y="2098260"/>
            <a:chExt cx="1044919" cy="1178340"/>
          </a:xfrm>
        </p:grpSpPr>
        <p:grpSp>
          <p:nvGrpSpPr>
            <p:cNvPr id="82" name="Group 81">
              <a:extLst>
                <a:ext uri="{FF2B5EF4-FFF2-40B4-BE49-F238E27FC236}">
                  <a16:creationId xmlns:a16="http://schemas.microsoft.com/office/drawing/2014/main" id="{543C8AF6-CD47-6322-3704-DFF8FF107664}"/>
                </a:ext>
              </a:extLst>
            </p:cNvPr>
            <p:cNvGrpSpPr/>
            <p:nvPr/>
          </p:nvGrpSpPr>
          <p:grpSpPr>
            <a:xfrm>
              <a:off x="1268865" y="2393906"/>
              <a:ext cx="1044919" cy="882694"/>
              <a:chOff x="4915910" y="2175269"/>
              <a:chExt cx="2294801" cy="1938528"/>
            </a:xfrm>
          </p:grpSpPr>
          <p:sp>
            <p:nvSpPr>
              <p:cNvPr id="84" name="Rectangle: Rounded Corners 83">
                <a:extLst>
                  <a:ext uri="{FF2B5EF4-FFF2-40B4-BE49-F238E27FC236}">
                    <a16:creationId xmlns:a16="http://schemas.microsoft.com/office/drawing/2014/main" id="{EC74FC59-B9B4-3116-AEE8-B4B80AA0FBA3}"/>
                  </a:ext>
                </a:extLst>
              </p:cNvPr>
              <p:cNvSpPr/>
              <p:nvPr/>
            </p:nvSpPr>
            <p:spPr bwMode="auto">
              <a:xfrm>
                <a:off x="4915910" y="2175269"/>
                <a:ext cx="2294801"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pic>
            <p:nvPicPr>
              <p:cNvPr id="85" name="Picture 84">
                <a:extLst>
                  <a:ext uri="{FF2B5EF4-FFF2-40B4-BE49-F238E27FC236}">
                    <a16:creationId xmlns:a16="http://schemas.microsoft.com/office/drawing/2014/main" id="{F0AB98CD-2289-D8A6-0751-5AF7A6B478C6}"/>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345717" y="2404952"/>
                <a:ext cx="1406207" cy="1479160"/>
              </a:xfrm>
              <a:prstGeom prst="rect">
                <a:avLst/>
              </a:prstGeom>
            </p:spPr>
          </p:pic>
        </p:grpSp>
        <p:sp>
          <p:nvSpPr>
            <p:cNvPr id="83" name="TextBox 82">
              <a:extLst>
                <a:ext uri="{FF2B5EF4-FFF2-40B4-BE49-F238E27FC236}">
                  <a16:creationId xmlns:a16="http://schemas.microsoft.com/office/drawing/2014/main" id="{E67B4856-3A74-DBC4-09BF-DEDC764D5303}"/>
                </a:ext>
              </a:extLst>
            </p:cNvPr>
            <p:cNvSpPr txBox="1"/>
            <p:nvPr/>
          </p:nvSpPr>
          <p:spPr>
            <a:xfrm>
              <a:off x="1544048" y="2098260"/>
              <a:ext cx="505267" cy="338554"/>
            </a:xfrm>
            <a:prstGeom prst="rect">
              <a:avLst/>
            </a:prstGeom>
            <a:noFill/>
          </p:spPr>
          <p:txBody>
            <a:bodyPr wrap="none" rtlCol="0">
              <a:spAutoFit/>
            </a:bodyPr>
            <a:lstStyle/>
            <a:p>
              <a:pPr algn="ctr" defTabSz="914367">
                <a:defRPr/>
              </a:pPr>
              <a:r>
                <a:rPr lang="en-US" sz="1568" dirty="0">
                  <a:solidFill>
                    <a:srgbClr val="505050"/>
                  </a:solidFill>
                  <a:latin typeface="Segoe UI Semibold" panose="020B0702040204020203" pitchFamily="34" charset="0"/>
                  <a:cs typeface="Segoe UI Semibold" panose="020B0702040204020203" pitchFamily="34" charset="0"/>
                </a:rPr>
                <a:t>VM</a:t>
              </a:r>
            </a:p>
          </p:txBody>
        </p:sp>
      </p:grpSp>
      <p:sp>
        <p:nvSpPr>
          <p:cNvPr id="86" name="Rounded Rectangle 1203">
            <a:extLst>
              <a:ext uri="{FF2B5EF4-FFF2-40B4-BE49-F238E27FC236}">
                <a16:creationId xmlns:a16="http://schemas.microsoft.com/office/drawing/2014/main" id="{2E5E10EA-28E2-ABFD-01B1-7B01DD363622}"/>
              </a:ext>
            </a:extLst>
          </p:cNvPr>
          <p:cNvSpPr/>
          <p:nvPr/>
        </p:nvSpPr>
        <p:spPr>
          <a:xfrm>
            <a:off x="486478" y="2225950"/>
            <a:ext cx="8864007" cy="2295413"/>
          </a:xfrm>
          <a:prstGeom prst="roundRect">
            <a:avLst>
              <a:gd name="adj"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Semilight"/>
            </a:endParaRPr>
          </a:p>
        </p:txBody>
      </p:sp>
      <p:cxnSp>
        <p:nvCxnSpPr>
          <p:cNvPr id="87" name="Straight Arrow Connector 86">
            <a:extLst>
              <a:ext uri="{FF2B5EF4-FFF2-40B4-BE49-F238E27FC236}">
                <a16:creationId xmlns:a16="http://schemas.microsoft.com/office/drawing/2014/main" id="{0BB5355E-94D3-3962-4DF6-2AD236A6F9BD}"/>
              </a:ext>
            </a:extLst>
          </p:cNvPr>
          <p:cNvCxnSpPr/>
          <p:nvPr/>
        </p:nvCxnSpPr>
        <p:spPr>
          <a:xfrm>
            <a:off x="1544055" y="1903901"/>
            <a:ext cx="196703" cy="4568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16710CC-46FC-C118-D57A-177F0AA37313}"/>
              </a:ext>
            </a:extLst>
          </p:cNvPr>
          <p:cNvCxnSpPr/>
          <p:nvPr/>
        </p:nvCxnSpPr>
        <p:spPr>
          <a:xfrm>
            <a:off x="4937858" y="1878559"/>
            <a:ext cx="0" cy="4821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DC96C87-500E-16F2-6D66-4A93CFC9D5C6}"/>
              </a:ext>
            </a:extLst>
          </p:cNvPr>
          <p:cNvCxnSpPr/>
          <p:nvPr/>
        </p:nvCxnSpPr>
        <p:spPr>
          <a:xfrm flipH="1">
            <a:off x="8250350" y="1788441"/>
            <a:ext cx="212551" cy="5723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DFDBE87D-9465-C9BC-E767-2FB8CC87CC78}"/>
              </a:ext>
            </a:extLst>
          </p:cNvPr>
          <p:cNvSpPr txBox="1"/>
          <p:nvPr/>
        </p:nvSpPr>
        <p:spPr>
          <a:xfrm>
            <a:off x="1632103" y="3805337"/>
            <a:ext cx="1138074" cy="754315"/>
          </a:xfrm>
          <a:prstGeom prst="rect">
            <a:avLst/>
          </a:prstGeom>
          <a:noFill/>
        </p:spPr>
        <p:txBody>
          <a:bodyPr wrap="none" rtlCol="0">
            <a:spAutoFit/>
          </a:bodyPr>
          <a:lstStyle/>
          <a:p>
            <a:pPr defTabSz="914367">
              <a:defRPr/>
            </a:pPr>
            <a:r>
              <a:rPr lang="en-US" sz="4313" dirty="0">
                <a:solidFill>
                  <a:srgbClr val="FFFFFF"/>
                </a:solidFill>
                <a:latin typeface="Segoe UI Semibold" panose="020B0702040204020203" pitchFamily="34" charset="0"/>
                <a:cs typeface="Segoe UI Semibold" panose="020B0702040204020203" pitchFamily="34" charset="0"/>
              </a:rPr>
              <a:t>VFP</a:t>
            </a:r>
            <a:endParaRPr lang="en-US" sz="1372" dirty="0">
              <a:solidFill>
                <a:srgbClr val="FFFFFF"/>
              </a:solidFill>
              <a:latin typeface="Segoe UI Semibold" panose="020B0702040204020203" pitchFamily="34" charset="0"/>
              <a:cs typeface="Segoe UI Semibold" panose="020B0702040204020203" pitchFamily="34" charset="0"/>
            </a:endParaRPr>
          </a:p>
        </p:txBody>
      </p:sp>
      <p:sp>
        <p:nvSpPr>
          <p:cNvPr id="91" name="TextBox 90">
            <a:extLst>
              <a:ext uri="{FF2B5EF4-FFF2-40B4-BE49-F238E27FC236}">
                <a16:creationId xmlns:a16="http://schemas.microsoft.com/office/drawing/2014/main" id="{74AA8EF8-AA03-D5AC-4813-5A1A88D375CD}"/>
              </a:ext>
            </a:extLst>
          </p:cNvPr>
          <p:cNvSpPr txBox="1"/>
          <p:nvPr/>
        </p:nvSpPr>
        <p:spPr>
          <a:xfrm>
            <a:off x="4991981" y="1897236"/>
            <a:ext cx="1596950" cy="331899"/>
          </a:xfrm>
          <a:prstGeom prst="rect">
            <a:avLst/>
          </a:prstGeom>
          <a:noFill/>
        </p:spPr>
        <p:txBody>
          <a:bodyPr wrap="none" rtlCol="0">
            <a:spAutoFit/>
          </a:bodyPr>
          <a:lstStyle/>
          <a:p>
            <a:pPr defTabSz="914367">
              <a:defRPr/>
            </a:pPr>
            <a:r>
              <a:rPr lang="en-US" sz="1568" dirty="0">
                <a:solidFill>
                  <a:srgbClr val="505050"/>
                </a:solidFill>
                <a:latin typeface="Segoe UI Semilight"/>
              </a:rPr>
              <a:t>Southbound API</a:t>
            </a:r>
          </a:p>
        </p:txBody>
      </p:sp>
      <p:sp>
        <p:nvSpPr>
          <p:cNvPr id="92" name="TextBox 91">
            <a:extLst>
              <a:ext uri="{FF2B5EF4-FFF2-40B4-BE49-F238E27FC236}">
                <a16:creationId xmlns:a16="http://schemas.microsoft.com/office/drawing/2014/main" id="{A81A3DA4-9CA5-8637-362E-F601B0972FF2}"/>
              </a:ext>
            </a:extLst>
          </p:cNvPr>
          <p:cNvSpPr txBox="1"/>
          <p:nvPr/>
        </p:nvSpPr>
        <p:spPr>
          <a:xfrm>
            <a:off x="4991981" y="4594053"/>
            <a:ext cx="2174002" cy="331899"/>
          </a:xfrm>
          <a:prstGeom prst="rect">
            <a:avLst/>
          </a:prstGeom>
          <a:noFill/>
        </p:spPr>
        <p:txBody>
          <a:bodyPr wrap="none" rtlCol="0">
            <a:spAutoFit/>
          </a:bodyPr>
          <a:lstStyle/>
          <a:p>
            <a:pPr defTabSz="914367">
              <a:defRPr/>
            </a:pPr>
            <a:r>
              <a:rPr lang="en-US" sz="1568" b="1" dirty="0">
                <a:latin typeface="Segoe UI Semilight"/>
              </a:rPr>
              <a:t>GFT Offload API (NDIS)</a:t>
            </a:r>
          </a:p>
        </p:txBody>
      </p:sp>
      <p:sp>
        <p:nvSpPr>
          <p:cNvPr id="93" name="Rounded Rectangle 6">
            <a:extLst>
              <a:ext uri="{FF2B5EF4-FFF2-40B4-BE49-F238E27FC236}">
                <a16:creationId xmlns:a16="http://schemas.microsoft.com/office/drawing/2014/main" id="{497611A3-092B-0031-4866-5A873E2ED5C0}"/>
              </a:ext>
            </a:extLst>
          </p:cNvPr>
          <p:cNvSpPr/>
          <p:nvPr/>
        </p:nvSpPr>
        <p:spPr>
          <a:xfrm>
            <a:off x="486478" y="4950373"/>
            <a:ext cx="9449290" cy="268927"/>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defRPr/>
            </a:pPr>
            <a:r>
              <a:rPr lang="en-US" sz="1568" dirty="0">
                <a:solidFill>
                  <a:srgbClr val="FFFFFF"/>
                </a:solidFill>
                <a:latin typeface="Segoe UI Semibold" panose="020B0702040204020203" pitchFamily="34" charset="0"/>
                <a:cs typeface="Segoe UI Semibold" panose="020B0702040204020203" pitchFamily="34" charset="0"/>
              </a:rPr>
              <a:t>                     </a:t>
            </a:r>
            <a:r>
              <a:rPr lang="en-US" sz="1568" dirty="0" err="1">
                <a:solidFill>
                  <a:srgbClr val="FFFFFF"/>
                </a:solidFill>
                <a:latin typeface="Segoe UI Semibold" panose="020B0702040204020203" pitchFamily="34" charset="0"/>
                <a:cs typeface="Segoe UI Semibold" panose="020B0702040204020203" pitchFamily="34" charset="0"/>
              </a:rPr>
              <a:t>VMSwitch</a:t>
            </a:r>
            <a:endParaRPr lang="en-US" sz="1568" dirty="0">
              <a:solidFill>
                <a:srgbClr val="FFFFFF"/>
              </a:solidFill>
              <a:latin typeface="Segoe UI Semibold" panose="020B0702040204020203" pitchFamily="34" charset="0"/>
              <a:cs typeface="Segoe UI Semibold" panose="020B0702040204020203" pitchFamily="34" charset="0"/>
            </a:endParaRPr>
          </a:p>
        </p:txBody>
      </p:sp>
      <p:sp>
        <p:nvSpPr>
          <p:cNvPr id="94" name="Rounded Rectangle 21">
            <a:extLst>
              <a:ext uri="{FF2B5EF4-FFF2-40B4-BE49-F238E27FC236}">
                <a16:creationId xmlns:a16="http://schemas.microsoft.com/office/drawing/2014/main" id="{6D5D930B-61E0-D346-9FDB-4074017DCECB}"/>
              </a:ext>
            </a:extLst>
          </p:cNvPr>
          <p:cNvSpPr/>
          <p:nvPr/>
        </p:nvSpPr>
        <p:spPr>
          <a:xfrm>
            <a:off x="9666840" y="2225951"/>
            <a:ext cx="268927" cy="2993349"/>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cxnSp>
        <p:nvCxnSpPr>
          <p:cNvPr id="95" name="Straight Arrow Connector 94">
            <a:extLst>
              <a:ext uri="{FF2B5EF4-FFF2-40B4-BE49-F238E27FC236}">
                <a16:creationId xmlns:a16="http://schemas.microsoft.com/office/drawing/2014/main" id="{2E43200E-33C8-F2CA-C085-C1ED123F8BAC}"/>
              </a:ext>
            </a:extLst>
          </p:cNvPr>
          <p:cNvCxnSpPr>
            <a:cxnSpLocks/>
          </p:cNvCxnSpPr>
          <p:nvPr/>
        </p:nvCxnSpPr>
        <p:spPr>
          <a:xfrm>
            <a:off x="4937858" y="1014788"/>
            <a:ext cx="0" cy="42063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91EC35-0456-E521-50A3-1B8DA166281D}"/>
              </a:ext>
            </a:extLst>
          </p:cNvPr>
          <p:cNvSpPr txBox="1"/>
          <p:nvPr/>
        </p:nvSpPr>
        <p:spPr>
          <a:xfrm>
            <a:off x="4991981" y="1011078"/>
            <a:ext cx="1601161" cy="331899"/>
          </a:xfrm>
          <a:prstGeom prst="rect">
            <a:avLst/>
          </a:prstGeom>
          <a:noFill/>
        </p:spPr>
        <p:txBody>
          <a:bodyPr wrap="none" rtlCol="0">
            <a:spAutoFit/>
          </a:bodyPr>
          <a:lstStyle/>
          <a:p>
            <a:pPr defTabSz="914367">
              <a:defRPr/>
            </a:pPr>
            <a:r>
              <a:rPr lang="en-US" sz="1568" dirty="0">
                <a:solidFill>
                  <a:srgbClr val="505050"/>
                </a:solidFill>
                <a:latin typeface="Segoe UI Semilight"/>
              </a:rPr>
              <a:t>Northbound API</a:t>
            </a:r>
          </a:p>
        </p:txBody>
      </p:sp>
      <p:cxnSp>
        <p:nvCxnSpPr>
          <p:cNvPr id="97" name="Straight Arrow Connector 96">
            <a:extLst>
              <a:ext uri="{FF2B5EF4-FFF2-40B4-BE49-F238E27FC236}">
                <a16:creationId xmlns:a16="http://schemas.microsoft.com/office/drawing/2014/main" id="{5722D598-11E5-685A-6E51-0886207E4866}"/>
              </a:ext>
            </a:extLst>
          </p:cNvPr>
          <p:cNvCxnSpPr>
            <a:cxnSpLocks/>
            <a:stCxn id="117" idx="3"/>
            <a:endCxn id="84" idx="1"/>
          </p:cNvCxnSpPr>
          <p:nvPr/>
        </p:nvCxnSpPr>
        <p:spPr>
          <a:xfrm flipV="1">
            <a:off x="5506717" y="3817333"/>
            <a:ext cx="5186167" cy="13601"/>
          </a:xfrm>
          <a:prstGeom prst="straightConnector1">
            <a:avLst/>
          </a:prstGeom>
          <a:ln w="508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8829E5EC-11AD-AC72-CC83-D858BF2C4A83}"/>
              </a:ext>
            </a:extLst>
          </p:cNvPr>
          <p:cNvGrpSpPr/>
          <p:nvPr/>
        </p:nvGrpSpPr>
        <p:grpSpPr>
          <a:xfrm>
            <a:off x="1522555" y="3827306"/>
            <a:ext cx="2787289" cy="1564045"/>
            <a:chOff x="1381142" y="3525909"/>
            <a:chExt cx="3043031" cy="1842279"/>
          </a:xfrm>
        </p:grpSpPr>
        <p:cxnSp>
          <p:nvCxnSpPr>
            <p:cNvPr id="99" name="Straight Arrow Connector 98">
              <a:extLst>
                <a:ext uri="{FF2B5EF4-FFF2-40B4-BE49-F238E27FC236}">
                  <a16:creationId xmlns:a16="http://schemas.microsoft.com/office/drawing/2014/main" id="{A6A29F41-877A-E4E6-3D9C-0ED0E6A1C09B}"/>
                </a:ext>
              </a:extLst>
            </p:cNvPr>
            <p:cNvCxnSpPr/>
            <p:nvPr/>
          </p:nvCxnSpPr>
          <p:spPr>
            <a:xfrm>
              <a:off x="1381143" y="3525909"/>
              <a:ext cx="3043030" cy="0"/>
            </a:xfrm>
            <a:prstGeom prst="straightConnector1">
              <a:avLst/>
            </a:prstGeom>
            <a:ln w="50800" cap="sq">
              <a:solidFill>
                <a:schemeClr val="accent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FFD4AAC-1540-72DE-18F0-E5E613534EE8}"/>
                </a:ext>
              </a:extLst>
            </p:cNvPr>
            <p:cNvCxnSpPr/>
            <p:nvPr/>
          </p:nvCxnSpPr>
          <p:spPr>
            <a:xfrm>
              <a:off x="1381142" y="3525910"/>
              <a:ext cx="0" cy="1842278"/>
            </a:xfrm>
            <a:prstGeom prst="straightConnector1">
              <a:avLst/>
            </a:prstGeom>
            <a:ln w="50800" cap="sq">
              <a:solidFill>
                <a:schemeClr val="accent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44A82297-288F-038B-F152-8AB9E4774EB7}"/>
              </a:ext>
            </a:extLst>
          </p:cNvPr>
          <p:cNvCxnSpPr/>
          <p:nvPr/>
        </p:nvCxnSpPr>
        <p:spPr>
          <a:xfrm flipV="1">
            <a:off x="11216928" y="4236174"/>
            <a:ext cx="6250" cy="1164622"/>
          </a:xfrm>
          <a:prstGeom prst="straightConnector1">
            <a:avLst/>
          </a:prstGeom>
          <a:ln w="635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AB8265F-B9A3-DC49-678C-D93CE0F1AC02}"/>
              </a:ext>
            </a:extLst>
          </p:cNvPr>
          <p:cNvSpPr txBox="1"/>
          <p:nvPr/>
        </p:nvSpPr>
        <p:spPr>
          <a:xfrm>
            <a:off x="9770587" y="5681165"/>
            <a:ext cx="698846" cy="646331"/>
          </a:xfrm>
          <a:prstGeom prst="rect">
            <a:avLst/>
          </a:prstGeom>
          <a:noFill/>
        </p:spPr>
        <p:txBody>
          <a:bodyPr wrap="none" rtlCol="0">
            <a:spAutoFit/>
          </a:bodyPr>
          <a:lstStyle/>
          <a:p>
            <a:pPr algn="ctr" defTabSz="914367">
              <a:defRPr/>
            </a:pPr>
            <a:r>
              <a:rPr lang="en-US" dirty="0">
                <a:solidFill>
                  <a:srgbClr val="FFFFFF"/>
                </a:solidFill>
                <a:latin typeface="Segoe UI Semilight"/>
              </a:rPr>
              <a:t>GFT</a:t>
            </a:r>
          </a:p>
          <a:p>
            <a:pPr algn="ctr" defTabSz="914367">
              <a:defRPr/>
            </a:pPr>
            <a:r>
              <a:rPr lang="en-US" dirty="0">
                <a:solidFill>
                  <a:srgbClr val="FFFFFF"/>
                </a:solidFill>
                <a:latin typeface="Segoe UI Semilight"/>
              </a:rPr>
              <a:t>Table</a:t>
            </a:r>
          </a:p>
        </p:txBody>
      </p:sp>
      <p:sp>
        <p:nvSpPr>
          <p:cNvPr id="103" name="TextBox 102">
            <a:extLst>
              <a:ext uri="{FF2B5EF4-FFF2-40B4-BE49-F238E27FC236}">
                <a16:creationId xmlns:a16="http://schemas.microsoft.com/office/drawing/2014/main" id="{93260141-3701-30B6-17FF-4F2BDEBF71CE}"/>
              </a:ext>
            </a:extLst>
          </p:cNvPr>
          <p:cNvSpPr txBox="1"/>
          <p:nvPr/>
        </p:nvSpPr>
        <p:spPr>
          <a:xfrm>
            <a:off x="415819" y="4597673"/>
            <a:ext cx="1085460" cy="301727"/>
          </a:xfrm>
          <a:prstGeom prst="rect">
            <a:avLst/>
          </a:prstGeom>
          <a:noFill/>
        </p:spPr>
        <p:txBody>
          <a:bodyPr wrap="none" rtlCol="0">
            <a:spAutoFit/>
          </a:bodyPr>
          <a:lstStyle/>
          <a:p>
            <a:pPr defTabSz="914367">
              <a:defRPr/>
            </a:pPr>
            <a:r>
              <a:rPr lang="en-US" sz="1372" dirty="0">
                <a:solidFill>
                  <a:srgbClr val="505050"/>
                </a:solidFill>
                <a:latin typeface="Segoe UI Semibold" panose="020B0702040204020203" pitchFamily="34" charset="0"/>
                <a:cs typeface="Segoe UI Semibold" panose="020B0702040204020203" pitchFamily="34" charset="0"/>
              </a:rPr>
              <a:t>First Packet</a:t>
            </a:r>
          </a:p>
        </p:txBody>
      </p:sp>
      <p:sp>
        <p:nvSpPr>
          <p:cNvPr id="104" name="TextBox 103">
            <a:extLst>
              <a:ext uri="{FF2B5EF4-FFF2-40B4-BE49-F238E27FC236}">
                <a16:creationId xmlns:a16="http://schemas.microsoft.com/office/drawing/2014/main" id="{9EB1382A-C364-C94B-5EE7-310AC4E1C786}"/>
              </a:ext>
            </a:extLst>
          </p:cNvPr>
          <p:cNvSpPr txBox="1"/>
          <p:nvPr/>
        </p:nvSpPr>
        <p:spPr>
          <a:xfrm>
            <a:off x="5572888" y="4168586"/>
            <a:ext cx="1861275" cy="331899"/>
          </a:xfrm>
          <a:prstGeom prst="rect">
            <a:avLst/>
          </a:prstGeom>
          <a:noFill/>
        </p:spPr>
        <p:txBody>
          <a:bodyPr wrap="none" rtlCol="0">
            <a:spAutoFit/>
          </a:bodyPr>
          <a:lstStyle/>
          <a:p>
            <a:pPr defTabSz="914367">
              <a:defRPr/>
            </a:pPr>
            <a:r>
              <a:rPr lang="en-US" sz="1568" b="1" dirty="0">
                <a:solidFill>
                  <a:srgbClr val="FFFFFF"/>
                </a:solidFill>
                <a:latin typeface="Segoe UI Semilight"/>
              </a:rPr>
              <a:t>GFT Offload Engine</a:t>
            </a:r>
          </a:p>
        </p:txBody>
      </p:sp>
      <p:sp>
        <p:nvSpPr>
          <p:cNvPr id="105" name="Rounded Rectangle 29">
            <a:extLst>
              <a:ext uri="{FF2B5EF4-FFF2-40B4-BE49-F238E27FC236}">
                <a16:creationId xmlns:a16="http://schemas.microsoft.com/office/drawing/2014/main" id="{085E1AD6-3433-B9E9-0EA7-9B9F9B5768F3}"/>
              </a:ext>
            </a:extLst>
          </p:cNvPr>
          <p:cNvSpPr/>
          <p:nvPr/>
        </p:nvSpPr>
        <p:spPr>
          <a:xfrm>
            <a:off x="486477" y="5391351"/>
            <a:ext cx="11314403" cy="1099731"/>
          </a:xfrm>
          <a:prstGeom prst="roundRect">
            <a:avLst>
              <a:gd name="adj" fmla="val 0"/>
            </a:avLst>
          </a:prstGeom>
          <a:solidFill>
            <a:schemeClr val="accent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06" name="Rounded Rectangle 30">
            <a:extLst>
              <a:ext uri="{FF2B5EF4-FFF2-40B4-BE49-F238E27FC236}">
                <a16:creationId xmlns:a16="http://schemas.microsoft.com/office/drawing/2014/main" id="{ECB73A5D-C16C-FF78-2964-5427AFEF6FB0}"/>
              </a:ext>
            </a:extLst>
          </p:cNvPr>
          <p:cNvSpPr/>
          <p:nvPr/>
        </p:nvSpPr>
        <p:spPr>
          <a:xfrm>
            <a:off x="2953636" y="5699652"/>
            <a:ext cx="778156" cy="8730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Semibold" panose="020B0702040204020203" pitchFamily="34" charset="0"/>
                <a:cs typeface="Segoe UI Semibold" panose="020B0702040204020203" pitchFamily="34" charset="0"/>
              </a:rPr>
              <a:t>100G</a:t>
            </a:r>
          </a:p>
        </p:txBody>
      </p:sp>
      <p:cxnSp>
        <p:nvCxnSpPr>
          <p:cNvPr id="107" name="Straight Arrow Connector 106">
            <a:extLst>
              <a:ext uri="{FF2B5EF4-FFF2-40B4-BE49-F238E27FC236}">
                <a16:creationId xmlns:a16="http://schemas.microsoft.com/office/drawing/2014/main" id="{763E399C-0BA5-6506-A5F1-5C30559FCB69}"/>
              </a:ext>
            </a:extLst>
          </p:cNvPr>
          <p:cNvCxnSpPr>
            <a:cxnSpLocks/>
          </p:cNvCxnSpPr>
          <p:nvPr/>
        </p:nvCxnSpPr>
        <p:spPr>
          <a:xfrm flipV="1">
            <a:off x="3342715" y="6375729"/>
            <a:ext cx="0" cy="493382"/>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8" name="Rounded Rectangle 32">
            <a:extLst>
              <a:ext uri="{FF2B5EF4-FFF2-40B4-BE49-F238E27FC236}">
                <a16:creationId xmlns:a16="http://schemas.microsoft.com/office/drawing/2014/main" id="{0E0360B5-8FE4-79AF-674E-4E0D250899FC}"/>
              </a:ext>
            </a:extLst>
          </p:cNvPr>
          <p:cNvSpPr/>
          <p:nvPr/>
        </p:nvSpPr>
        <p:spPr>
          <a:xfrm>
            <a:off x="9632875" y="5696016"/>
            <a:ext cx="1151379" cy="520207"/>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err="1">
                <a:solidFill>
                  <a:srgbClr val="FFFFFF"/>
                </a:solidFill>
                <a:latin typeface="Segoe UI Semibold" panose="020B0702040204020203" pitchFamily="34" charset="0"/>
                <a:cs typeface="Segoe UI Semibold" panose="020B0702040204020203" pitchFamily="34" charset="0"/>
              </a:rPr>
              <a:t>QoS</a:t>
            </a:r>
            <a:endParaRPr lang="en-US" sz="1961" dirty="0">
              <a:solidFill>
                <a:srgbClr val="FFFFFF"/>
              </a:solidFill>
              <a:latin typeface="Segoe UI Semibold" panose="020B0702040204020203" pitchFamily="34" charset="0"/>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13F8D9BF-4863-AFB4-C8DE-A2D04BBD8255}"/>
              </a:ext>
            </a:extLst>
          </p:cNvPr>
          <p:cNvCxnSpPr>
            <a:cxnSpLocks/>
          </p:cNvCxnSpPr>
          <p:nvPr/>
        </p:nvCxnSpPr>
        <p:spPr>
          <a:xfrm flipH="1">
            <a:off x="3731795" y="5946699"/>
            <a:ext cx="5901080" cy="17558"/>
          </a:xfrm>
          <a:prstGeom prst="straightConnector1">
            <a:avLst/>
          </a:prstGeom>
          <a:ln w="635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Rounded Rectangle 37">
            <a:extLst>
              <a:ext uri="{FF2B5EF4-FFF2-40B4-BE49-F238E27FC236}">
                <a16:creationId xmlns:a16="http://schemas.microsoft.com/office/drawing/2014/main" id="{750A7355-85C4-F6E1-21EF-18B40D1F68D3}"/>
              </a:ext>
            </a:extLst>
          </p:cNvPr>
          <p:cNvSpPr/>
          <p:nvPr/>
        </p:nvSpPr>
        <p:spPr>
          <a:xfrm>
            <a:off x="6355667" y="5696016"/>
            <a:ext cx="1151379" cy="52020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Semibold" panose="020B0702040204020203" pitchFamily="34" charset="0"/>
                <a:cs typeface="Segoe UI Semibold" panose="020B0702040204020203" pitchFamily="34" charset="0"/>
              </a:rPr>
              <a:t>Crypto</a:t>
            </a:r>
          </a:p>
        </p:txBody>
      </p:sp>
      <p:sp>
        <p:nvSpPr>
          <p:cNvPr id="111" name="Rounded Rectangle 40">
            <a:extLst>
              <a:ext uri="{FF2B5EF4-FFF2-40B4-BE49-F238E27FC236}">
                <a16:creationId xmlns:a16="http://schemas.microsoft.com/office/drawing/2014/main" id="{7AF2B199-5484-35C7-FE2D-29581B4F346E}"/>
              </a:ext>
            </a:extLst>
          </p:cNvPr>
          <p:cNvSpPr/>
          <p:nvPr/>
        </p:nvSpPr>
        <p:spPr>
          <a:xfrm>
            <a:off x="7994271" y="5696016"/>
            <a:ext cx="1151379" cy="520207"/>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Semibold" panose="020B0702040204020203" pitchFamily="34" charset="0"/>
                <a:cs typeface="Segoe UI Semibold" panose="020B0702040204020203" pitchFamily="34" charset="0"/>
              </a:rPr>
              <a:t>RDMA</a:t>
            </a:r>
          </a:p>
        </p:txBody>
      </p:sp>
      <p:sp>
        <p:nvSpPr>
          <p:cNvPr id="112" name="Rounded Rectangle 41">
            <a:extLst>
              <a:ext uri="{FF2B5EF4-FFF2-40B4-BE49-F238E27FC236}">
                <a16:creationId xmlns:a16="http://schemas.microsoft.com/office/drawing/2014/main" id="{875AE2A1-F9F1-3D40-29A5-713A9481A74D}"/>
              </a:ext>
            </a:extLst>
          </p:cNvPr>
          <p:cNvSpPr/>
          <p:nvPr/>
        </p:nvSpPr>
        <p:spPr>
          <a:xfrm>
            <a:off x="4330320" y="5536511"/>
            <a:ext cx="1538121" cy="839219"/>
          </a:xfrm>
          <a:prstGeom prst="roundRect">
            <a:avLst>
              <a:gd name="adj"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Semilight"/>
            </a:endParaRPr>
          </a:p>
        </p:txBody>
      </p:sp>
      <p:sp>
        <p:nvSpPr>
          <p:cNvPr id="113" name="TextBox 112">
            <a:extLst>
              <a:ext uri="{FF2B5EF4-FFF2-40B4-BE49-F238E27FC236}">
                <a16:creationId xmlns:a16="http://schemas.microsoft.com/office/drawing/2014/main" id="{B2F8F29B-6F2F-D805-7631-4FC5AABF0390}"/>
              </a:ext>
            </a:extLst>
          </p:cNvPr>
          <p:cNvSpPr txBox="1"/>
          <p:nvPr/>
        </p:nvSpPr>
        <p:spPr>
          <a:xfrm>
            <a:off x="4783399" y="5514319"/>
            <a:ext cx="623380" cy="392245"/>
          </a:xfrm>
          <a:prstGeom prst="rect">
            <a:avLst/>
          </a:prstGeom>
          <a:noFill/>
        </p:spPr>
        <p:txBody>
          <a:bodyPr wrap="none" rtlCol="0">
            <a:spAutoFit/>
          </a:bodyPr>
          <a:lstStyle/>
          <a:p>
            <a:pPr algn="ctr" defTabSz="914367">
              <a:defRPr/>
            </a:pPr>
            <a:r>
              <a:rPr lang="en-US" sz="1961" dirty="0">
                <a:solidFill>
                  <a:srgbClr val="FFFFFF"/>
                </a:solidFill>
                <a:latin typeface="Segoe UI Semibold" panose="020B0702040204020203" pitchFamily="34" charset="0"/>
                <a:cs typeface="Segoe UI Semibold" panose="020B0702040204020203" pitchFamily="34" charset="0"/>
              </a:rPr>
              <a:t>GFT</a:t>
            </a:r>
          </a:p>
        </p:txBody>
      </p:sp>
      <p:sp>
        <p:nvSpPr>
          <p:cNvPr id="114" name="AutoShape 163">
            <a:extLst>
              <a:ext uri="{FF2B5EF4-FFF2-40B4-BE49-F238E27FC236}">
                <a16:creationId xmlns:a16="http://schemas.microsoft.com/office/drawing/2014/main" id="{B17D9F25-2A99-AFB0-5E9C-773F719F7D20}"/>
              </a:ext>
            </a:extLst>
          </p:cNvPr>
          <p:cNvSpPr>
            <a:spLocks noChangeAspect="1" noChangeArrowheads="1" noTextEdit="1"/>
          </p:cNvSpPr>
          <p:nvPr/>
        </p:nvSpPr>
        <p:spPr bwMode="auto">
          <a:xfrm>
            <a:off x="1238427" y="2338914"/>
            <a:ext cx="7360565" cy="17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15" name="Rectangle 168">
            <a:extLst>
              <a:ext uri="{FF2B5EF4-FFF2-40B4-BE49-F238E27FC236}">
                <a16:creationId xmlns:a16="http://schemas.microsoft.com/office/drawing/2014/main" id="{507ED670-4CD7-A86C-A0C7-B133E531F87E}"/>
              </a:ext>
            </a:extLst>
          </p:cNvPr>
          <p:cNvSpPr>
            <a:spLocks noChangeArrowheads="1"/>
          </p:cNvSpPr>
          <p:nvPr/>
        </p:nvSpPr>
        <p:spPr bwMode="auto">
          <a:xfrm>
            <a:off x="4309846" y="3588573"/>
            <a:ext cx="1210500" cy="484724"/>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grpSp>
        <p:nvGrpSpPr>
          <p:cNvPr id="116" name="Group 115">
            <a:extLst>
              <a:ext uri="{FF2B5EF4-FFF2-40B4-BE49-F238E27FC236}">
                <a16:creationId xmlns:a16="http://schemas.microsoft.com/office/drawing/2014/main" id="{22492ABD-52AD-AF47-42D2-244F530F9B45}"/>
              </a:ext>
            </a:extLst>
          </p:cNvPr>
          <p:cNvGrpSpPr/>
          <p:nvPr/>
        </p:nvGrpSpPr>
        <p:grpSpPr>
          <a:xfrm>
            <a:off x="4296218" y="3588573"/>
            <a:ext cx="1210500" cy="484724"/>
            <a:chOff x="4396266" y="3502834"/>
            <a:chExt cx="1234773" cy="494444"/>
          </a:xfrm>
          <a:solidFill>
            <a:schemeClr val="accent2"/>
          </a:solidFill>
        </p:grpSpPr>
        <p:sp>
          <p:nvSpPr>
            <p:cNvPr id="117" name="Rectangle 167">
              <a:extLst>
                <a:ext uri="{FF2B5EF4-FFF2-40B4-BE49-F238E27FC236}">
                  <a16:creationId xmlns:a16="http://schemas.microsoft.com/office/drawing/2014/main" id="{9A3058A3-6708-C72B-C9B0-AF7CDCEC5492}"/>
                </a:ext>
              </a:extLst>
            </p:cNvPr>
            <p:cNvSpPr>
              <a:spLocks noChangeArrowheads="1"/>
            </p:cNvSpPr>
            <p:nvPr/>
          </p:nvSpPr>
          <p:spPr bwMode="auto">
            <a:xfrm>
              <a:off x="4396266" y="3502834"/>
              <a:ext cx="1234773" cy="494444"/>
            </a:xfrm>
            <a:prstGeom prst="rect">
              <a:avLst/>
            </a:prstGeom>
            <a:grpFill/>
            <a:ln w="9525">
              <a:noFill/>
              <a:miter lim="800000"/>
              <a:headEnd/>
              <a:tailEnd/>
            </a:ln>
          </p:spPr>
          <p:txBody>
            <a:bodyPr vert="horz" wrap="square" lIns="91427" tIns="45713" rIns="91427" bIns="45713" numCol="1" anchor="t" anchorCtr="0" compatLnSpc="1">
              <a:prstTxWarp prst="textNoShape">
                <a:avLst/>
              </a:prstTxWarp>
            </a:bodyPr>
            <a:lstStyle/>
            <a:p>
              <a:pPr algn="ctr" defTabSz="914367">
                <a:defRPr/>
              </a:pPr>
              <a:endParaRPr lang="en-US" dirty="0">
                <a:solidFill>
                  <a:srgbClr val="505050"/>
                </a:solidFill>
                <a:latin typeface="Segoe UI Semilight"/>
              </a:endParaRPr>
            </a:p>
          </p:txBody>
        </p:sp>
        <p:sp>
          <p:nvSpPr>
            <p:cNvPr id="118" name="Rectangle 169">
              <a:extLst>
                <a:ext uri="{FF2B5EF4-FFF2-40B4-BE49-F238E27FC236}">
                  <a16:creationId xmlns:a16="http://schemas.microsoft.com/office/drawing/2014/main" id="{EB3AE864-A1A3-576A-6139-7EFE6B52DC9B}"/>
                </a:ext>
              </a:extLst>
            </p:cNvPr>
            <p:cNvSpPr>
              <a:spLocks noChangeArrowheads="1"/>
            </p:cNvSpPr>
            <p:nvPr/>
          </p:nvSpPr>
          <p:spPr bwMode="auto">
            <a:xfrm>
              <a:off x="4538643" y="3586823"/>
              <a:ext cx="950020" cy="184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dirty="0">
                  <a:solidFill>
                    <a:srgbClr val="FEFFFF"/>
                  </a:solidFill>
                  <a:latin typeface="Segoe UI Semibold" panose="020B0702040204020203" pitchFamily="34" charset="0"/>
                  <a:cs typeface="Segoe UI Semibold" panose="020B0702040204020203" pitchFamily="34" charset="0"/>
                </a:rPr>
                <a:t>Transposition</a:t>
              </a:r>
              <a:endParaRPr lang="en-US" altLang="en-US" sz="1765" dirty="0">
                <a:solidFill>
                  <a:srgbClr val="505050"/>
                </a:solidFill>
                <a:latin typeface="Segoe UI Semibold" panose="020B0702040204020203" pitchFamily="34" charset="0"/>
                <a:cs typeface="Segoe UI Semibold" panose="020B0702040204020203" pitchFamily="34" charset="0"/>
              </a:endParaRPr>
            </a:p>
          </p:txBody>
        </p:sp>
        <p:sp>
          <p:nvSpPr>
            <p:cNvPr id="119" name="Rectangle 170">
              <a:extLst>
                <a:ext uri="{FF2B5EF4-FFF2-40B4-BE49-F238E27FC236}">
                  <a16:creationId xmlns:a16="http://schemas.microsoft.com/office/drawing/2014/main" id="{60752272-05E1-5B12-7B5A-7C21C36F80E9}"/>
                </a:ext>
              </a:extLst>
            </p:cNvPr>
            <p:cNvSpPr>
              <a:spLocks noChangeArrowheads="1"/>
            </p:cNvSpPr>
            <p:nvPr/>
          </p:nvSpPr>
          <p:spPr bwMode="auto">
            <a:xfrm>
              <a:off x="4776408" y="3749380"/>
              <a:ext cx="474489" cy="184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a:solidFill>
                    <a:srgbClr val="FEFFFF"/>
                  </a:solidFill>
                  <a:latin typeface="Segoe UI Semibold" panose="020B0702040204020203" pitchFamily="34" charset="0"/>
                  <a:cs typeface="Segoe UI Semibold" panose="020B0702040204020203" pitchFamily="34" charset="0"/>
                </a:rPr>
                <a:t>Engine</a:t>
              </a:r>
              <a:endParaRPr lang="en-US" altLang="en-US" sz="1765">
                <a:solidFill>
                  <a:srgbClr val="505050"/>
                </a:solidFill>
                <a:latin typeface="Segoe UI Semibold" panose="020B0702040204020203" pitchFamily="34" charset="0"/>
                <a:cs typeface="Segoe UI Semibold" panose="020B0702040204020203" pitchFamily="34" charset="0"/>
              </a:endParaRPr>
            </a:p>
          </p:txBody>
        </p:sp>
      </p:grpSp>
      <p:sp>
        <p:nvSpPr>
          <p:cNvPr id="120" name="Line 171">
            <a:extLst>
              <a:ext uri="{FF2B5EF4-FFF2-40B4-BE49-F238E27FC236}">
                <a16:creationId xmlns:a16="http://schemas.microsoft.com/office/drawing/2014/main" id="{6C770BA3-D71A-C03E-CC12-CF34B863B25A}"/>
              </a:ext>
            </a:extLst>
          </p:cNvPr>
          <p:cNvSpPr>
            <a:spLocks noChangeShapeType="1"/>
          </p:cNvSpPr>
          <p:nvPr/>
        </p:nvSpPr>
        <p:spPr bwMode="auto">
          <a:xfrm>
            <a:off x="1892458" y="2882071"/>
            <a:ext cx="2625160" cy="694551"/>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1" name="Line 175">
            <a:extLst>
              <a:ext uri="{FF2B5EF4-FFF2-40B4-BE49-F238E27FC236}">
                <a16:creationId xmlns:a16="http://schemas.microsoft.com/office/drawing/2014/main" id="{2137759D-70FF-4CF6-C429-039CE0EB1D93}"/>
              </a:ext>
            </a:extLst>
          </p:cNvPr>
          <p:cNvSpPr>
            <a:spLocks noChangeShapeType="1"/>
          </p:cNvSpPr>
          <p:nvPr/>
        </p:nvSpPr>
        <p:spPr bwMode="auto">
          <a:xfrm>
            <a:off x="3401066" y="2882070"/>
            <a:ext cx="1360233" cy="705199"/>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2" name="Line 179">
            <a:extLst>
              <a:ext uri="{FF2B5EF4-FFF2-40B4-BE49-F238E27FC236}">
                <a16:creationId xmlns:a16="http://schemas.microsoft.com/office/drawing/2014/main" id="{85320D76-E3D5-2288-37CD-42D19E497CC3}"/>
              </a:ext>
            </a:extLst>
          </p:cNvPr>
          <p:cNvSpPr>
            <a:spLocks noChangeShapeType="1"/>
          </p:cNvSpPr>
          <p:nvPr/>
        </p:nvSpPr>
        <p:spPr bwMode="auto">
          <a:xfrm>
            <a:off x="4915095" y="2882071"/>
            <a:ext cx="0" cy="706501"/>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3" name="Rectangle 182">
            <a:extLst>
              <a:ext uri="{FF2B5EF4-FFF2-40B4-BE49-F238E27FC236}">
                <a16:creationId xmlns:a16="http://schemas.microsoft.com/office/drawing/2014/main" id="{60C52C85-4633-BBFC-0133-9EC884FBAAC7}"/>
              </a:ext>
            </a:extLst>
          </p:cNvPr>
          <p:cNvSpPr>
            <a:spLocks noChangeArrowheads="1"/>
          </p:cNvSpPr>
          <p:nvPr/>
        </p:nvSpPr>
        <p:spPr bwMode="auto">
          <a:xfrm>
            <a:off x="2639898" y="3674292"/>
            <a:ext cx="724836" cy="275200"/>
          </a:xfrm>
          <a:prstGeom prst="rect">
            <a:avLst/>
          </a:prstGeom>
          <a:solidFill>
            <a:schemeClr val="bg1">
              <a:lumMod val="50000"/>
            </a:schemeClr>
          </a:solidFill>
        </p:spPr>
        <p:txBody>
          <a:bodyPr wrap="none" lIns="44821" rIns="44821" rtlCol="0" anchor="ctr" anchorCtr="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67">
              <a:defRPr/>
            </a:pPr>
            <a:r>
              <a:rPr lang="en-US" altLang="en-US" sz="1200" b="1" dirty="0">
                <a:solidFill>
                  <a:srgbClr val="FFFFFF"/>
                </a:solidFill>
                <a:latin typeface="Segoe UI Semibold" panose="020B0702040204020203" pitchFamily="34" charset="0"/>
                <a:cs typeface="Segoe UI Semibold" panose="020B0702040204020203" pitchFamily="34" charset="0"/>
              </a:rPr>
              <a:t>REWRITE</a:t>
            </a:r>
          </a:p>
        </p:txBody>
      </p:sp>
      <p:sp>
        <p:nvSpPr>
          <p:cNvPr id="124" name="Line 183">
            <a:extLst>
              <a:ext uri="{FF2B5EF4-FFF2-40B4-BE49-F238E27FC236}">
                <a16:creationId xmlns:a16="http://schemas.microsoft.com/office/drawing/2014/main" id="{690A5E2F-991D-6014-D276-72CC70BBFA20}"/>
              </a:ext>
            </a:extLst>
          </p:cNvPr>
          <p:cNvSpPr>
            <a:spLocks noChangeShapeType="1"/>
          </p:cNvSpPr>
          <p:nvPr/>
        </p:nvSpPr>
        <p:spPr bwMode="auto">
          <a:xfrm flipH="1">
            <a:off x="5103874" y="2882070"/>
            <a:ext cx="1325251" cy="705346"/>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5" name="Line 187">
            <a:extLst>
              <a:ext uri="{FF2B5EF4-FFF2-40B4-BE49-F238E27FC236}">
                <a16:creationId xmlns:a16="http://schemas.microsoft.com/office/drawing/2014/main" id="{C5D07767-5B7E-B44B-EA27-932C09563FB2}"/>
              </a:ext>
            </a:extLst>
          </p:cNvPr>
          <p:cNvSpPr>
            <a:spLocks noChangeShapeType="1"/>
          </p:cNvSpPr>
          <p:nvPr/>
        </p:nvSpPr>
        <p:spPr bwMode="auto">
          <a:xfrm flipH="1">
            <a:off x="5312574" y="2882071"/>
            <a:ext cx="2630579" cy="694551"/>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6" name="Rectangle 193">
            <a:extLst>
              <a:ext uri="{FF2B5EF4-FFF2-40B4-BE49-F238E27FC236}">
                <a16:creationId xmlns:a16="http://schemas.microsoft.com/office/drawing/2014/main" id="{3346770A-C620-BF63-C2FC-463A92025D09}"/>
              </a:ext>
            </a:extLst>
          </p:cNvPr>
          <p:cNvSpPr>
            <a:spLocks noChangeArrowheads="1"/>
          </p:cNvSpPr>
          <p:nvPr/>
        </p:nvSpPr>
        <p:spPr bwMode="auto">
          <a:xfrm>
            <a:off x="1281787"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7" name="Rectangle 194">
            <a:extLst>
              <a:ext uri="{FF2B5EF4-FFF2-40B4-BE49-F238E27FC236}">
                <a16:creationId xmlns:a16="http://schemas.microsoft.com/office/drawing/2014/main" id="{549526BC-6732-63DF-075C-70058D856FB1}"/>
              </a:ext>
            </a:extLst>
          </p:cNvPr>
          <p:cNvSpPr>
            <a:spLocks noChangeArrowheads="1"/>
          </p:cNvSpPr>
          <p:nvPr/>
        </p:nvSpPr>
        <p:spPr bwMode="auto">
          <a:xfrm>
            <a:off x="1281787"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8" name="Rectangle 195">
            <a:extLst>
              <a:ext uri="{FF2B5EF4-FFF2-40B4-BE49-F238E27FC236}">
                <a16:creationId xmlns:a16="http://schemas.microsoft.com/office/drawing/2014/main" id="{F23E1042-7EAB-0F06-F1E8-A7BEA33FC33D}"/>
              </a:ext>
            </a:extLst>
          </p:cNvPr>
          <p:cNvSpPr>
            <a:spLocks noChangeArrowheads="1"/>
          </p:cNvSpPr>
          <p:nvPr/>
        </p:nvSpPr>
        <p:spPr bwMode="auto">
          <a:xfrm>
            <a:off x="1528737" y="2383567"/>
            <a:ext cx="716600"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dirty="0">
                <a:solidFill>
                  <a:srgbClr val="FEFFFF"/>
                </a:solidFill>
                <a:latin typeface="Segoe UI Semibold" panose="020B0702040204020203" pitchFamily="34" charset="0"/>
                <a:cs typeface="Segoe UI Semibold" panose="020B0702040204020203" pitchFamily="34" charset="0"/>
              </a:rPr>
              <a:t>SLB </a:t>
            </a:r>
            <a:r>
              <a:rPr lang="en-US" altLang="en-US" sz="1176" dirty="0" err="1">
                <a:solidFill>
                  <a:srgbClr val="FEFFFF"/>
                </a:solidFill>
                <a:latin typeface="Segoe UI Semibold" panose="020B0702040204020203" pitchFamily="34" charset="0"/>
                <a:cs typeface="Segoe UI Semibold" panose="020B0702040204020203" pitchFamily="34" charset="0"/>
              </a:rPr>
              <a:t>Decap</a:t>
            </a:r>
            <a:endParaRPr lang="en-US" altLang="en-US" sz="1961" dirty="0">
              <a:solidFill>
                <a:srgbClr val="505050"/>
              </a:solidFill>
              <a:latin typeface="Segoe UI Semibold" panose="020B0702040204020203" pitchFamily="34" charset="0"/>
              <a:cs typeface="Segoe UI Semibold" panose="020B0702040204020203" pitchFamily="34" charset="0"/>
            </a:endParaRPr>
          </a:p>
        </p:txBody>
      </p:sp>
      <p:sp>
        <p:nvSpPr>
          <p:cNvPr id="129" name="Rectangle 198">
            <a:extLst>
              <a:ext uri="{FF2B5EF4-FFF2-40B4-BE49-F238E27FC236}">
                <a16:creationId xmlns:a16="http://schemas.microsoft.com/office/drawing/2014/main" id="{7DAF4C36-E44B-F896-2A05-B059BB58E846}"/>
              </a:ext>
            </a:extLst>
          </p:cNvPr>
          <p:cNvSpPr>
            <a:spLocks noChangeArrowheads="1"/>
          </p:cNvSpPr>
          <p:nvPr/>
        </p:nvSpPr>
        <p:spPr bwMode="auto">
          <a:xfrm>
            <a:off x="2795817"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0" name="Rectangle 199">
            <a:extLst>
              <a:ext uri="{FF2B5EF4-FFF2-40B4-BE49-F238E27FC236}">
                <a16:creationId xmlns:a16="http://schemas.microsoft.com/office/drawing/2014/main" id="{8841DFFC-BAFD-0803-AEAB-A4E3CBA6DCB0}"/>
              </a:ext>
            </a:extLst>
          </p:cNvPr>
          <p:cNvSpPr>
            <a:spLocks noChangeArrowheads="1"/>
          </p:cNvSpPr>
          <p:nvPr/>
        </p:nvSpPr>
        <p:spPr bwMode="auto">
          <a:xfrm>
            <a:off x="2795817"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1" name="Rectangle 200">
            <a:extLst>
              <a:ext uri="{FF2B5EF4-FFF2-40B4-BE49-F238E27FC236}">
                <a16:creationId xmlns:a16="http://schemas.microsoft.com/office/drawing/2014/main" id="{E453D8EC-AD5B-32AA-4C35-3B2A5622A146}"/>
              </a:ext>
            </a:extLst>
          </p:cNvPr>
          <p:cNvSpPr>
            <a:spLocks noChangeArrowheads="1"/>
          </p:cNvSpPr>
          <p:nvPr/>
        </p:nvSpPr>
        <p:spPr bwMode="auto">
          <a:xfrm>
            <a:off x="3106916" y="2383567"/>
            <a:ext cx="588303" cy="18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dirty="0">
                <a:solidFill>
                  <a:srgbClr val="FEFFFF"/>
                </a:solidFill>
                <a:latin typeface="Segoe UI Semibold" panose="020B0702040204020203" pitchFamily="34" charset="0"/>
                <a:cs typeface="Segoe UI Semibold" panose="020B0702040204020203" pitchFamily="34" charset="0"/>
              </a:rPr>
              <a:t>SLB NAT</a:t>
            </a:r>
            <a:endParaRPr lang="en-US" altLang="en-US" sz="1961" dirty="0">
              <a:solidFill>
                <a:srgbClr val="505050"/>
              </a:solidFill>
              <a:latin typeface="Segoe UI Semibold" panose="020B0702040204020203" pitchFamily="34" charset="0"/>
              <a:cs typeface="Segoe UI Semibold" panose="020B0702040204020203" pitchFamily="34" charset="0"/>
            </a:endParaRPr>
          </a:p>
        </p:txBody>
      </p:sp>
      <p:sp>
        <p:nvSpPr>
          <p:cNvPr id="132" name="Rectangle 203">
            <a:extLst>
              <a:ext uri="{FF2B5EF4-FFF2-40B4-BE49-F238E27FC236}">
                <a16:creationId xmlns:a16="http://schemas.microsoft.com/office/drawing/2014/main" id="{78A40F04-0706-47DA-FD47-1F5A2728FFDA}"/>
              </a:ext>
            </a:extLst>
          </p:cNvPr>
          <p:cNvSpPr>
            <a:spLocks noChangeArrowheads="1"/>
          </p:cNvSpPr>
          <p:nvPr/>
        </p:nvSpPr>
        <p:spPr bwMode="auto">
          <a:xfrm>
            <a:off x="4309846"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3" name="Rectangle 204">
            <a:extLst>
              <a:ext uri="{FF2B5EF4-FFF2-40B4-BE49-F238E27FC236}">
                <a16:creationId xmlns:a16="http://schemas.microsoft.com/office/drawing/2014/main" id="{111EEDA6-E482-03F6-A5B1-989390D2877B}"/>
              </a:ext>
            </a:extLst>
          </p:cNvPr>
          <p:cNvSpPr>
            <a:spLocks noChangeArrowheads="1"/>
          </p:cNvSpPr>
          <p:nvPr/>
        </p:nvSpPr>
        <p:spPr bwMode="auto">
          <a:xfrm>
            <a:off x="4309846"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4" name="Rectangle 205">
            <a:extLst>
              <a:ext uri="{FF2B5EF4-FFF2-40B4-BE49-F238E27FC236}">
                <a16:creationId xmlns:a16="http://schemas.microsoft.com/office/drawing/2014/main" id="{2DDBF20E-0CA6-BDAB-16C4-92F4B47F222F}"/>
              </a:ext>
            </a:extLst>
          </p:cNvPr>
          <p:cNvSpPr>
            <a:spLocks noChangeArrowheads="1"/>
          </p:cNvSpPr>
          <p:nvPr/>
        </p:nvSpPr>
        <p:spPr bwMode="auto">
          <a:xfrm>
            <a:off x="4726924" y="2383567"/>
            <a:ext cx="376342"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dirty="0">
                <a:solidFill>
                  <a:srgbClr val="FEFFFF"/>
                </a:solidFill>
                <a:latin typeface="Segoe UI Semibold" panose="020B0702040204020203" pitchFamily="34" charset="0"/>
                <a:cs typeface="Segoe UI Semibold" panose="020B0702040204020203" pitchFamily="34" charset="0"/>
              </a:rPr>
              <a:t>VNET</a:t>
            </a:r>
            <a:endParaRPr lang="en-US" altLang="en-US" sz="1961" dirty="0">
              <a:solidFill>
                <a:srgbClr val="505050"/>
              </a:solidFill>
              <a:latin typeface="Segoe UI Semibold" panose="020B0702040204020203" pitchFamily="34" charset="0"/>
              <a:cs typeface="Segoe UI Semibold" panose="020B0702040204020203" pitchFamily="34" charset="0"/>
            </a:endParaRPr>
          </a:p>
        </p:txBody>
      </p:sp>
      <p:sp>
        <p:nvSpPr>
          <p:cNvPr id="135" name="Rectangle 208">
            <a:extLst>
              <a:ext uri="{FF2B5EF4-FFF2-40B4-BE49-F238E27FC236}">
                <a16:creationId xmlns:a16="http://schemas.microsoft.com/office/drawing/2014/main" id="{60AC5462-51B4-C671-53A6-6543ABD70DD3}"/>
              </a:ext>
            </a:extLst>
          </p:cNvPr>
          <p:cNvSpPr>
            <a:spLocks noChangeArrowheads="1"/>
          </p:cNvSpPr>
          <p:nvPr/>
        </p:nvSpPr>
        <p:spPr bwMode="auto">
          <a:xfrm>
            <a:off x="5823874"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6" name="Rectangle 209">
            <a:extLst>
              <a:ext uri="{FF2B5EF4-FFF2-40B4-BE49-F238E27FC236}">
                <a16:creationId xmlns:a16="http://schemas.microsoft.com/office/drawing/2014/main" id="{3238FB2D-E3AF-2538-7EBC-929226211C95}"/>
              </a:ext>
            </a:extLst>
          </p:cNvPr>
          <p:cNvSpPr>
            <a:spLocks noChangeArrowheads="1"/>
          </p:cNvSpPr>
          <p:nvPr/>
        </p:nvSpPr>
        <p:spPr bwMode="auto">
          <a:xfrm>
            <a:off x="5823874"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7" name="Rectangle 210">
            <a:extLst>
              <a:ext uri="{FF2B5EF4-FFF2-40B4-BE49-F238E27FC236}">
                <a16:creationId xmlns:a16="http://schemas.microsoft.com/office/drawing/2014/main" id="{73AC8AF5-578C-819B-923C-599B5547E84A}"/>
              </a:ext>
            </a:extLst>
          </p:cNvPr>
          <p:cNvSpPr>
            <a:spLocks noChangeArrowheads="1"/>
          </p:cNvSpPr>
          <p:nvPr/>
        </p:nvSpPr>
        <p:spPr bwMode="auto">
          <a:xfrm>
            <a:off x="6309628" y="2383567"/>
            <a:ext cx="266588"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a:solidFill>
                  <a:srgbClr val="FEFFFF"/>
                </a:solidFill>
                <a:latin typeface="Segoe UI Semibold" panose="020B0702040204020203" pitchFamily="34" charset="0"/>
                <a:cs typeface="Segoe UI Semibold" panose="020B0702040204020203" pitchFamily="34" charset="0"/>
              </a:rPr>
              <a:t>ACL</a:t>
            </a:r>
            <a:endParaRPr lang="en-US" altLang="en-US" sz="1961">
              <a:solidFill>
                <a:srgbClr val="505050"/>
              </a:solidFill>
              <a:latin typeface="Segoe UI Semibold" panose="020B0702040204020203" pitchFamily="34" charset="0"/>
              <a:cs typeface="Segoe UI Semibold" panose="020B0702040204020203" pitchFamily="34" charset="0"/>
            </a:endParaRPr>
          </a:p>
        </p:txBody>
      </p:sp>
      <p:sp>
        <p:nvSpPr>
          <p:cNvPr id="138" name="Rectangle 213">
            <a:extLst>
              <a:ext uri="{FF2B5EF4-FFF2-40B4-BE49-F238E27FC236}">
                <a16:creationId xmlns:a16="http://schemas.microsoft.com/office/drawing/2014/main" id="{90286424-5319-D6B4-1B14-2D615E4F6828}"/>
              </a:ext>
            </a:extLst>
          </p:cNvPr>
          <p:cNvSpPr>
            <a:spLocks noChangeArrowheads="1"/>
          </p:cNvSpPr>
          <p:nvPr/>
        </p:nvSpPr>
        <p:spPr bwMode="auto">
          <a:xfrm>
            <a:off x="7337904"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9" name="Rectangle 214">
            <a:extLst>
              <a:ext uri="{FF2B5EF4-FFF2-40B4-BE49-F238E27FC236}">
                <a16:creationId xmlns:a16="http://schemas.microsoft.com/office/drawing/2014/main" id="{A3072F5D-38E2-7582-41E1-8B2AD5BB1247}"/>
              </a:ext>
            </a:extLst>
          </p:cNvPr>
          <p:cNvSpPr>
            <a:spLocks noChangeArrowheads="1"/>
          </p:cNvSpPr>
          <p:nvPr/>
        </p:nvSpPr>
        <p:spPr bwMode="auto">
          <a:xfrm>
            <a:off x="7337904"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40" name="Rectangle 215">
            <a:extLst>
              <a:ext uri="{FF2B5EF4-FFF2-40B4-BE49-F238E27FC236}">
                <a16:creationId xmlns:a16="http://schemas.microsoft.com/office/drawing/2014/main" id="{85052460-C5EE-4071-15A3-3C8E682F2F1C}"/>
              </a:ext>
            </a:extLst>
          </p:cNvPr>
          <p:cNvSpPr>
            <a:spLocks noChangeArrowheads="1"/>
          </p:cNvSpPr>
          <p:nvPr/>
        </p:nvSpPr>
        <p:spPr bwMode="auto">
          <a:xfrm>
            <a:off x="7630901" y="2383567"/>
            <a:ext cx="629288"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a:solidFill>
                  <a:srgbClr val="FEFFFF"/>
                </a:solidFill>
                <a:latin typeface="Segoe UI Semibold" panose="020B0702040204020203" pitchFamily="34" charset="0"/>
                <a:cs typeface="Segoe UI Semibold" panose="020B0702040204020203" pitchFamily="34" charset="0"/>
              </a:rPr>
              <a:t>Metering</a:t>
            </a:r>
            <a:endParaRPr lang="en-US" altLang="en-US" sz="1961">
              <a:solidFill>
                <a:srgbClr val="505050"/>
              </a:solidFill>
              <a:latin typeface="Segoe UI Semibold" panose="020B0702040204020203" pitchFamily="34" charset="0"/>
              <a:cs typeface="Segoe UI Semibold" panose="020B0702040204020203" pitchFamily="34" charset="0"/>
            </a:endParaRPr>
          </a:p>
        </p:txBody>
      </p:sp>
      <p:sp>
        <p:nvSpPr>
          <p:cNvPr id="141" name="Rectangle 140">
            <a:extLst>
              <a:ext uri="{FF2B5EF4-FFF2-40B4-BE49-F238E27FC236}">
                <a16:creationId xmlns:a16="http://schemas.microsoft.com/office/drawing/2014/main" id="{FEEB2120-A372-3418-20D0-04073E964EC7}"/>
              </a:ext>
            </a:extLst>
          </p:cNvPr>
          <p:cNvSpPr/>
          <p:nvPr/>
        </p:nvSpPr>
        <p:spPr>
          <a:xfrm>
            <a:off x="7467993" y="1435422"/>
            <a:ext cx="1882492" cy="468403"/>
          </a:xfrm>
          <a:prstGeom prst="rect">
            <a:avLst/>
          </a:prstGeom>
          <a:solidFill>
            <a:srgbClr val="7030A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bg1"/>
                </a:solidFill>
                <a:latin typeface="Segoe UI Semibold" panose="020B0702040204020203" pitchFamily="34" charset="0"/>
                <a:cs typeface="Segoe UI Semibold" panose="020B0702040204020203" pitchFamily="34" charset="0"/>
              </a:rPr>
              <a:t>Controller</a:t>
            </a:r>
          </a:p>
        </p:txBody>
      </p:sp>
      <p:sp>
        <p:nvSpPr>
          <p:cNvPr id="142" name="Rectangle 141">
            <a:extLst>
              <a:ext uri="{FF2B5EF4-FFF2-40B4-BE49-F238E27FC236}">
                <a16:creationId xmlns:a16="http://schemas.microsoft.com/office/drawing/2014/main" id="{B17FBFEF-57D9-B256-E32E-0AED6579D0A9}"/>
              </a:ext>
            </a:extLst>
          </p:cNvPr>
          <p:cNvSpPr/>
          <p:nvPr/>
        </p:nvSpPr>
        <p:spPr>
          <a:xfrm>
            <a:off x="4007275" y="1435422"/>
            <a:ext cx="1882492" cy="468403"/>
          </a:xfrm>
          <a:prstGeom prst="rect">
            <a:avLst/>
          </a:prstGeom>
          <a:solidFill>
            <a:srgbClr val="7030A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bg1"/>
                </a:solidFill>
                <a:latin typeface="Segoe UI Semibold" panose="020B0702040204020203" pitchFamily="34" charset="0"/>
                <a:cs typeface="Segoe UI Semibold" panose="020B0702040204020203" pitchFamily="34" charset="0"/>
              </a:rPr>
              <a:t>Controller</a:t>
            </a:r>
          </a:p>
        </p:txBody>
      </p:sp>
      <p:sp>
        <p:nvSpPr>
          <p:cNvPr id="143" name="Rectangle 142">
            <a:extLst>
              <a:ext uri="{FF2B5EF4-FFF2-40B4-BE49-F238E27FC236}">
                <a16:creationId xmlns:a16="http://schemas.microsoft.com/office/drawing/2014/main" id="{D1B28503-C04E-C58F-079F-B4D34B13AF40}"/>
              </a:ext>
            </a:extLst>
          </p:cNvPr>
          <p:cNvSpPr/>
          <p:nvPr/>
        </p:nvSpPr>
        <p:spPr>
          <a:xfrm>
            <a:off x="486478" y="1435422"/>
            <a:ext cx="1882492" cy="468403"/>
          </a:xfrm>
          <a:prstGeom prst="rect">
            <a:avLst/>
          </a:prstGeom>
          <a:solidFill>
            <a:srgbClr val="7030A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chemeClr val="bg1"/>
                </a:solidFill>
                <a:latin typeface="Segoe UI Semibold" panose="020B0702040204020203" pitchFamily="34" charset="0"/>
                <a:cs typeface="Segoe UI Semibold" panose="020B0702040204020203" pitchFamily="34" charset="0"/>
              </a:rPr>
              <a:t>Controller</a:t>
            </a:r>
          </a:p>
        </p:txBody>
      </p:sp>
      <p:sp>
        <p:nvSpPr>
          <p:cNvPr id="144" name="TextBox 143">
            <a:extLst>
              <a:ext uri="{FF2B5EF4-FFF2-40B4-BE49-F238E27FC236}">
                <a16:creationId xmlns:a16="http://schemas.microsoft.com/office/drawing/2014/main" id="{27DB5828-0A49-812C-DA43-89606BFC70D6}"/>
              </a:ext>
            </a:extLst>
          </p:cNvPr>
          <p:cNvSpPr txBox="1"/>
          <p:nvPr/>
        </p:nvSpPr>
        <p:spPr>
          <a:xfrm>
            <a:off x="4671191" y="3094828"/>
            <a:ext cx="486535"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err="1">
                <a:solidFill>
                  <a:srgbClr val="FFFFFF"/>
                </a:solidFill>
                <a:latin typeface="Segoe UI Semilight"/>
              </a:rPr>
              <a:t>Encap</a:t>
            </a:r>
            <a:endParaRPr lang="en-US" sz="1200" b="1" dirty="0">
              <a:solidFill>
                <a:srgbClr val="FFFFFF"/>
              </a:solidFill>
              <a:latin typeface="Segoe UI Semilight"/>
            </a:endParaRPr>
          </a:p>
        </p:txBody>
      </p:sp>
      <p:sp>
        <p:nvSpPr>
          <p:cNvPr id="145" name="TextBox 144">
            <a:extLst>
              <a:ext uri="{FF2B5EF4-FFF2-40B4-BE49-F238E27FC236}">
                <a16:creationId xmlns:a16="http://schemas.microsoft.com/office/drawing/2014/main" id="{C3FB783E-F1DD-2867-302D-E8DC9119CCC0}"/>
              </a:ext>
            </a:extLst>
          </p:cNvPr>
          <p:cNvSpPr txBox="1"/>
          <p:nvPr/>
        </p:nvSpPr>
        <p:spPr>
          <a:xfrm>
            <a:off x="764980" y="5699652"/>
            <a:ext cx="1726503" cy="512935"/>
          </a:xfrm>
          <a:prstGeom prst="rect">
            <a:avLst/>
          </a:prstGeom>
          <a:noFill/>
        </p:spPr>
        <p:txBody>
          <a:bodyPr wrap="none" rtlCol="0">
            <a:spAutoFit/>
          </a:bodyPr>
          <a:lstStyle/>
          <a:p>
            <a:pPr defTabSz="914367">
              <a:defRPr/>
            </a:pPr>
            <a:r>
              <a:rPr lang="en-US" sz="2745" dirty="0" err="1">
                <a:solidFill>
                  <a:srgbClr val="FFFFFF"/>
                </a:solidFill>
                <a:latin typeface="Segoe UI Semibold" panose="020B0702040204020203" pitchFamily="34" charset="0"/>
                <a:cs typeface="Segoe UI Semibold" panose="020B0702040204020203" pitchFamily="34" charset="0"/>
              </a:rPr>
              <a:t>SmartNIC</a:t>
            </a:r>
            <a:endParaRPr lang="en-US" sz="2745" dirty="0">
              <a:solidFill>
                <a:srgbClr val="FFFFFF"/>
              </a:solidFill>
              <a:latin typeface="Segoe UI Semibold" panose="020B0702040204020203" pitchFamily="34" charset="0"/>
              <a:cs typeface="Segoe UI Semibold" panose="020B0702040204020203" pitchFamily="34" charset="0"/>
            </a:endParaRPr>
          </a:p>
        </p:txBody>
      </p:sp>
      <p:sp>
        <p:nvSpPr>
          <p:cNvPr id="146" name="TextBox 145">
            <a:extLst>
              <a:ext uri="{FF2B5EF4-FFF2-40B4-BE49-F238E27FC236}">
                <a16:creationId xmlns:a16="http://schemas.microsoft.com/office/drawing/2014/main" id="{95004002-2811-F032-0884-C9E1F5046D86}"/>
              </a:ext>
            </a:extLst>
          </p:cNvPr>
          <p:cNvSpPr txBox="1"/>
          <p:nvPr/>
        </p:nvSpPr>
        <p:spPr>
          <a:xfrm>
            <a:off x="3840194" y="3094828"/>
            <a:ext cx="473899"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a:solidFill>
                  <a:srgbClr val="FFFFFF"/>
                </a:solidFill>
                <a:latin typeface="Segoe UI Semilight"/>
              </a:rPr>
              <a:t>DNAT</a:t>
            </a:r>
          </a:p>
        </p:txBody>
      </p:sp>
      <p:sp>
        <p:nvSpPr>
          <p:cNvPr id="147" name="TextBox 146">
            <a:extLst>
              <a:ext uri="{FF2B5EF4-FFF2-40B4-BE49-F238E27FC236}">
                <a16:creationId xmlns:a16="http://schemas.microsoft.com/office/drawing/2014/main" id="{2CF3A7D4-AC11-C389-D2D7-28601D942BD7}"/>
              </a:ext>
            </a:extLst>
          </p:cNvPr>
          <p:cNvSpPr txBox="1"/>
          <p:nvPr/>
        </p:nvSpPr>
        <p:spPr>
          <a:xfrm>
            <a:off x="2926307" y="3094828"/>
            <a:ext cx="508536"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err="1">
                <a:solidFill>
                  <a:srgbClr val="FFFFFF"/>
                </a:solidFill>
                <a:latin typeface="Segoe UI Semilight"/>
              </a:rPr>
              <a:t>Decap</a:t>
            </a:r>
            <a:endParaRPr lang="en-US" sz="1200" b="1" dirty="0">
              <a:solidFill>
                <a:srgbClr val="FFFFFF"/>
              </a:solidFill>
              <a:latin typeface="Segoe UI Semilight"/>
            </a:endParaRPr>
          </a:p>
        </p:txBody>
      </p:sp>
      <p:sp>
        <p:nvSpPr>
          <p:cNvPr id="148" name="TextBox 147">
            <a:extLst>
              <a:ext uri="{FF2B5EF4-FFF2-40B4-BE49-F238E27FC236}">
                <a16:creationId xmlns:a16="http://schemas.microsoft.com/office/drawing/2014/main" id="{D5DF42D9-ABCC-4C63-F267-D1CFA11256E0}"/>
              </a:ext>
            </a:extLst>
          </p:cNvPr>
          <p:cNvSpPr txBox="1"/>
          <p:nvPr/>
        </p:nvSpPr>
        <p:spPr>
          <a:xfrm>
            <a:off x="5527755" y="3094828"/>
            <a:ext cx="453533"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a:solidFill>
                  <a:srgbClr val="FFFFFF"/>
                </a:solidFill>
                <a:latin typeface="Segoe UI Semilight"/>
              </a:rPr>
              <a:t>Allow</a:t>
            </a:r>
          </a:p>
        </p:txBody>
      </p:sp>
      <p:sp>
        <p:nvSpPr>
          <p:cNvPr id="149" name="TextBox 148">
            <a:extLst>
              <a:ext uri="{FF2B5EF4-FFF2-40B4-BE49-F238E27FC236}">
                <a16:creationId xmlns:a16="http://schemas.microsoft.com/office/drawing/2014/main" id="{EEF1DDF3-FD24-ABC3-B18F-EFE03EDE4959}"/>
              </a:ext>
            </a:extLst>
          </p:cNvPr>
          <p:cNvSpPr txBox="1"/>
          <p:nvPr/>
        </p:nvSpPr>
        <p:spPr>
          <a:xfrm>
            <a:off x="6359772" y="3094828"/>
            <a:ext cx="480624"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a:solidFill>
                  <a:srgbClr val="FFFFFF"/>
                </a:solidFill>
                <a:latin typeface="Segoe UI Semilight"/>
              </a:rPr>
              <a:t>Meter</a:t>
            </a:r>
          </a:p>
        </p:txBody>
      </p:sp>
      <p:graphicFrame>
        <p:nvGraphicFramePr>
          <p:cNvPr id="150" name="Content Placeholder 4">
            <a:extLst>
              <a:ext uri="{FF2B5EF4-FFF2-40B4-BE49-F238E27FC236}">
                <a16:creationId xmlns:a16="http://schemas.microsoft.com/office/drawing/2014/main" id="{00089512-0285-B11B-D5B6-FE93106BF25A}"/>
              </a:ext>
            </a:extLst>
          </p:cNvPr>
          <p:cNvGraphicFramePr>
            <a:graphicFrameLocks/>
          </p:cNvGraphicFramePr>
          <p:nvPr>
            <p:extLst>
              <p:ext uri="{D42A27DB-BD31-4B8C-83A1-F6EECF244321}">
                <p14:modId xmlns:p14="http://schemas.microsoft.com/office/powerpoint/2010/main" val="2504109472"/>
              </p:ext>
            </p:extLst>
          </p:nvPr>
        </p:nvGraphicFramePr>
        <p:xfrm>
          <a:off x="7445479"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Meter</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1" name="Content Placeholder 4">
            <a:extLst>
              <a:ext uri="{FF2B5EF4-FFF2-40B4-BE49-F238E27FC236}">
                <a16:creationId xmlns:a16="http://schemas.microsoft.com/office/drawing/2014/main" id="{E48E462A-10D2-9AFD-4890-85DCF800CEE5}"/>
              </a:ext>
            </a:extLst>
          </p:cNvPr>
          <p:cNvGraphicFramePr>
            <a:graphicFrameLocks/>
          </p:cNvGraphicFramePr>
          <p:nvPr>
            <p:extLst>
              <p:ext uri="{D42A27DB-BD31-4B8C-83A1-F6EECF244321}">
                <p14:modId xmlns:p14="http://schemas.microsoft.com/office/powerpoint/2010/main" val="3947502682"/>
              </p:ext>
            </p:extLst>
          </p:nvPr>
        </p:nvGraphicFramePr>
        <p:xfrm>
          <a:off x="5938022"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Allow</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2" name="Content Placeholder 4">
            <a:extLst>
              <a:ext uri="{FF2B5EF4-FFF2-40B4-BE49-F238E27FC236}">
                <a16:creationId xmlns:a16="http://schemas.microsoft.com/office/drawing/2014/main" id="{D4E97AC5-F37C-1688-521F-8FDAAC713A6C}"/>
              </a:ext>
            </a:extLst>
          </p:cNvPr>
          <p:cNvGraphicFramePr>
            <a:graphicFrameLocks/>
          </p:cNvGraphicFramePr>
          <p:nvPr>
            <p:extLst>
              <p:ext uri="{D42A27DB-BD31-4B8C-83A1-F6EECF244321}">
                <p14:modId xmlns:p14="http://schemas.microsoft.com/office/powerpoint/2010/main" val="1899152476"/>
              </p:ext>
            </p:extLst>
          </p:nvPr>
        </p:nvGraphicFramePr>
        <p:xfrm>
          <a:off x="4410196"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Rewrite</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3" name="Content Placeholder 4">
            <a:extLst>
              <a:ext uri="{FF2B5EF4-FFF2-40B4-BE49-F238E27FC236}">
                <a16:creationId xmlns:a16="http://schemas.microsoft.com/office/drawing/2014/main" id="{31470B63-EBA4-50AB-4842-32177F1E72E6}"/>
              </a:ext>
            </a:extLst>
          </p:cNvPr>
          <p:cNvGraphicFramePr>
            <a:graphicFrameLocks/>
          </p:cNvGraphicFramePr>
          <p:nvPr>
            <p:extLst>
              <p:ext uri="{D42A27DB-BD31-4B8C-83A1-F6EECF244321}">
                <p14:modId xmlns:p14="http://schemas.microsoft.com/office/powerpoint/2010/main" val="597075210"/>
              </p:ext>
            </p:extLst>
          </p:nvPr>
        </p:nvGraphicFramePr>
        <p:xfrm>
          <a:off x="2896167"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DNAT</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4" name="Content Placeholder 4">
            <a:extLst>
              <a:ext uri="{FF2B5EF4-FFF2-40B4-BE49-F238E27FC236}">
                <a16:creationId xmlns:a16="http://schemas.microsoft.com/office/drawing/2014/main" id="{418B6544-8962-47D4-3839-EAE702EE6EB6}"/>
              </a:ext>
            </a:extLst>
          </p:cNvPr>
          <p:cNvGraphicFramePr>
            <a:graphicFrameLocks/>
          </p:cNvGraphicFramePr>
          <p:nvPr>
            <p:extLst>
              <p:ext uri="{D42A27DB-BD31-4B8C-83A1-F6EECF244321}">
                <p14:modId xmlns:p14="http://schemas.microsoft.com/office/powerpoint/2010/main" val="3938905040"/>
              </p:ext>
            </p:extLst>
          </p:nvPr>
        </p:nvGraphicFramePr>
        <p:xfrm>
          <a:off x="1382137"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err="1"/>
                        <a:t>Decap</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5" name="Content Placeholder 4">
            <a:extLst>
              <a:ext uri="{FF2B5EF4-FFF2-40B4-BE49-F238E27FC236}">
                <a16:creationId xmlns:a16="http://schemas.microsoft.com/office/drawing/2014/main" id="{F9381B1C-B338-9561-6692-0B7AD2B0F2DA}"/>
              </a:ext>
            </a:extLst>
          </p:cNvPr>
          <p:cNvGraphicFramePr>
            <a:graphicFrameLocks/>
          </p:cNvGraphicFramePr>
          <p:nvPr>
            <p:extLst>
              <p:ext uri="{D42A27DB-BD31-4B8C-83A1-F6EECF244321}">
                <p14:modId xmlns:p14="http://schemas.microsoft.com/office/powerpoint/2010/main" val="2953949107"/>
              </p:ext>
            </p:extLst>
          </p:nvPr>
        </p:nvGraphicFramePr>
        <p:xfrm>
          <a:off x="4437801" y="5891202"/>
          <a:ext cx="1311630" cy="422604"/>
        </p:xfrm>
        <a:graphic>
          <a:graphicData uri="http://schemas.openxmlformats.org/drawingml/2006/table">
            <a:tbl>
              <a:tblPr firstRow="1">
                <a:tableStyleId>{93296810-A885-4BE3-A3E7-6D5BEEA58F35}</a:tableStyleId>
              </a:tblPr>
              <a:tblGrid>
                <a:gridCol w="600956">
                  <a:extLst>
                    <a:ext uri="{9D8B030D-6E8A-4147-A177-3AD203B41FA5}">
                      <a16:colId xmlns:a16="http://schemas.microsoft.com/office/drawing/2014/main" val="20000"/>
                    </a:ext>
                  </a:extLst>
                </a:gridCol>
                <a:gridCol w="710674">
                  <a:extLst>
                    <a:ext uri="{9D8B030D-6E8A-4147-A177-3AD203B41FA5}">
                      <a16:colId xmlns:a16="http://schemas.microsoft.com/office/drawing/2014/main" val="20001"/>
                    </a:ext>
                  </a:extLst>
                </a:gridCol>
              </a:tblGrid>
              <a:tr h="171074">
                <a:tc>
                  <a:txBody>
                    <a:bodyPr/>
                    <a:lstStyle/>
                    <a:p>
                      <a:pPr algn="ctr"/>
                      <a:r>
                        <a:rPr lang="en-US" sz="800" dirty="0">
                          <a:solidFill>
                            <a:schemeClr val="tx1"/>
                          </a:solidFill>
                        </a:rPr>
                        <a:t>Flow</a:t>
                      </a:r>
                      <a:endParaRPr lang="en-US" sz="800" b="1" dirty="0">
                        <a:solidFill>
                          <a:schemeClr val="tx1"/>
                        </a:solidFill>
                      </a:endParaRPr>
                    </a:p>
                  </a:txBody>
                  <a:tcPr marL="0" marR="0" marT="0" marB="0" anchor="ctr">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800" dirty="0">
                          <a:solidFill>
                            <a:schemeClr val="tx1"/>
                          </a:solidFill>
                        </a:rPr>
                        <a:t>Action</a:t>
                      </a:r>
                      <a:endParaRPr lang="en-US" sz="800" b="1" dirty="0">
                        <a:solidFill>
                          <a:schemeClr val="tx1"/>
                        </a:solidFill>
                      </a:endParaRPr>
                    </a:p>
                  </a:txBody>
                  <a:tcPr marL="0" marR="0" marT="0" marB="0" anchor="ctr">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251530">
                <a:tc>
                  <a:txBody>
                    <a:bodyPr/>
                    <a:lstStyle/>
                    <a:p>
                      <a:pPr algn="ctr"/>
                      <a:r>
                        <a:rPr lang="en-US" sz="600" b="0" dirty="0"/>
                        <a:t>1.2.3.1-&gt;1.3.4.1, 62362-&gt;80</a:t>
                      </a:r>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err="1"/>
                        <a:t>Decap</a:t>
                      </a:r>
                      <a:r>
                        <a:rPr lang="en-US" sz="600" b="0" dirty="0"/>
                        <a:t>, DNAT, Rewrite, Meter</a:t>
                      </a:r>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156" name="Content Placeholder 4">
            <a:extLst>
              <a:ext uri="{FF2B5EF4-FFF2-40B4-BE49-F238E27FC236}">
                <a16:creationId xmlns:a16="http://schemas.microsoft.com/office/drawing/2014/main" id="{E792BB9A-8751-2236-BEB9-92B868664C4C}"/>
              </a:ext>
            </a:extLst>
          </p:cNvPr>
          <p:cNvGraphicFramePr>
            <a:graphicFrameLocks/>
          </p:cNvGraphicFramePr>
          <p:nvPr>
            <p:extLst>
              <p:ext uri="{D42A27DB-BD31-4B8C-83A1-F6EECF244321}">
                <p14:modId xmlns:p14="http://schemas.microsoft.com/office/powerpoint/2010/main" val="3871532531"/>
              </p:ext>
            </p:extLst>
          </p:nvPr>
        </p:nvGraphicFramePr>
        <p:xfrm>
          <a:off x="4296217" y="4072888"/>
          <a:ext cx="1210500" cy="452072"/>
        </p:xfrm>
        <a:graphic>
          <a:graphicData uri="http://schemas.openxmlformats.org/drawingml/2006/table">
            <a:tbl>
              <a:tblPr firstRow="1">
                <a:tableStyleId>{93296810-A885-4BE3-A3E7-6D5BEEA58F35}</a:tableStyleId>
              </a:tblPr>
              <a:tblGrid>
                <a:gridCol w="605250">
                  <a:extLst>
                    <a:ext uri="{9D8B030D-6E8A-4147-A177-3AD203B41FA5}">
                      <a16:colId xmlns:a16="http://schemas.microsoft.com/office/drawing/2014/main" val="20000"/>
                    </a:ext>
                  </a:extLst>
                </a:gridCol>
                <a:gridCol w="605250">
                  <a:extLst>
                    <a:ext uri="{9D8B030D-6E8A-4147-A177-3AD203B41FA5}">
                      <a16:colId xmlns:a16="http://schemas.microsoft.com/office/drawing/2014/main" val="20001"/>
                    </a:ext>
                  </a:extLst>
                </a:gridCol>
              </a:tblGrid>
              <a:tr h="121938">
                <a:tc>
                  <a:txBody>
                    <a:bodyPr/>
                    <a:lstStyle/>
                    <a:p>
                      <a:pPr algn="ctr"/>
                      <a:r>
                        <a:rPr lang="en-US" sz="600" dirty="0">
                          <a:solidFill>
                            <a:schemeClr val="tx1"/>
                          </a:solidFill>
                        </a:rPr>
                        <a:t>Flow</a:t>
                      </a:r>
                      <a:endParaRPr lang="en-US" sz="600" b="1" dirty="0">
                        <a:solidFill>
                          <a:schemeClr val="tx1"/>
                        </a:solidFill>
                      </a:endParaRPr>
                    </a:p>
                  </a:txBody>
                  <a:tcPr marL="0" marR="0" marT="0" marB="0" anchor="ctr">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nchor="ctr">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179285">
                <a:tc>
                  <a:txBody>
                    <a:bodyPr/>
                    <a:lstStyle/>
                    <a:p>
                      <a:pPr algn="ctr"/>
                      <a:r>
                        <a:rPr lang="en-US" sz="600" b="0" dirty="0"/>
                        <a:t>1.2.3.1-&gt;1.3.4.1, 62362-&gt;80</a:t>
                      </a:r>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err="1"/>
                        <a:t>Decap</a:t>
                      </a:r>
                      <a:r>
                        <a:rPr lang="en-US" sz="600" b="0" dirty="0"/>
                        <a:t>, DNAT, Rewrite, Meter</a:t>
                      </a:r>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36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36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cxnSp>
        <p:nvCxnSpPr>
          <p:cNvPr id="157" name="Straight Arrow Connector 156">
            <a:extLst>
              <a:ext uri="{FF2B5EF4-FFF2-40B4-BE49-F238E27FC236}">
                <a16:creationId xmlns:a16="http://schemas.microsoft.com/office/drawing/2014/main" id="{011822D0-C6DC-4EB1-EEDF-7F05B8E73768}"/>
              </a:ext>
            </a:extLst>
          </p:cNvPr>
          <p:cNvCxnSpPr>
            <a:cxnSpLocks/>
          </p:cNvCxnSpPr>
          <p:nvPr/>
        </p:nvCxnSpPr>
        <p:spPr>
          <a:xfrm>
            <a:off x="4890890" y="4073296"/>
            <a:ext cx="0" cy="14632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Slide Number Placeholder 157">
            <a:extLst>
              <a:ext uri="{FF2B5EF4-FFF2-40B4-BE49-F238E27FC236}">
                <a16:creationId xmlns:a16="http://schemas.microsoft.com/office/drawing/2014/main" id="{720496BC-AAB6-1CCB-D1CE-8202AB653723}"/>
              </a:ext>
            </a:extLst>
          </p:cNvPr>
          <p:cNvSpPr>
            <a:spLocks noGrp="1"/>
          </p:cNvSpPr>
          <p:nvPr>
            <p:ph type="sldNum" sz="quarter" idx="12"/>
          </p:nvPr>
        </p:nvSpPr>
        <p:spPr/>
        <p:txBody>
          <a:bodyPr/>
          <a:lstStyle/>
          <a:p>
            <a:fld id="{AE5B1982-BF85-4B99-BC5B-420199FEFAED}" type="slidenum">
              <a:rPr lang="en-US" smtClean="0"/>
              <a:t>41</a:t>
            </a:fld>
            <a:endParaRPr lang="en-US"/>
          </a:p>
        </p:txBody>
      </p:sp>
    </p:spTree>
    <p:extLst>
      <p:ext uri="{BB962C8B-B14F-4D97-AF65-F5344CB8AC3E}">
        <p14:creationId xmlns:p14="http://schemas.microsoft.com/office/powerpoint/2010/main" val="12786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F3EF-F506-4965-902E-E686B4B0DCAA}"/>
              </a:ext>
            </a:extLst>
          </p:cNvPr>
          <p:cNvSpPr>
            <a:spLocks noGrp="1"/>
          </p:cNvSpPr>
          <p:nvPr>
            <p:ph type="title"/>
          </p:nvPr>
        </p:nvSpPr>
        <p:spPr/>
        <p:txBody>
          <a:bodyPr/>
          <a:lstStyle/>
          <a:p>
            <a:r>
              <a:rPr lang="en-US" dirty="0"/>
              <a:t>Remote Direct Memory Access (RDMA)</a:t>
            </a:r>
          </a:p>
        </p:txBody>
      </p:sp>
      <p:sp>
        <p:nvSpPr>
          <p:cNvPr id="5" name="Slide Number Placeholder 4">
            <a:extLst>
              <a:ext uri="{FF2B5EF4-FFF2-40B4-BE49-F238E27FC236}">
                <a16:creationId xmlns:a16="http://schemas.microsoft.com/office/drawing/2014/main" id="{9D5988BF-BE50-485F-9F01-C5C5740D252F}"/>
              </a:ext>
            </a:extLst>
          </p:cNvPr>
          <p:cNvSpPr>
            <a:spLocks noGrp="1"/>
          </p:cNvSpPr>
          <p:nvPr>
            <p:ph type="sldNum" sz="quarter" idx="12"/>
          </p:nvPr>
        </p:nvSpPr>
        <p:spPr/>
        <p:txBody>
          <a:bodyPr/>
          <a:lstStyle/>
          <a:p>
            <a:fld id="{E39302A7-BA06-4B39-85E4-E19DFEAB7718}" type="slidenum">
              <a:rPr lang="en-US" smtClean="0"/>
              <a:t>42</a:t>
            </a:fld>
            <a:endParaRPr lang="en-US"/>
          </a:p>
        </p:txBody>
      </p:sp>
      <p:grpSp>
        <p:nvGrpSpPr>
          <p:cNvPr id="11" name="Group 10">
            <a:extLst>
              <a:ext uri="{FF2B5EF4-FFF2-40B4-BE49-F238E27FC236}">
                <a16:creationId xmlns:a16="http://schemas.microsoft.com/office/drawing/2014/main" id="{42E7654E-7615-4A5B-A0B7-7B2640A1988E}"/>
              </a:ext>
            </a:extLst>
          </p:cNvPr>
          <p:cNvGrpSpPr/>
          <p:nvPr/>
        </p:nvGrpSpPr>
        <p:grpSpPr>
          <a:xfrm>
            <a:off x="4889487" y="1585978"/>
            <a:ext cx="1229532" cy="794382"/>
            <a:chOff x="5974915" y="3792071"/>
            <a:chExt cx="1229532" cy="685185"/>
          </a:xfrm>
        </p:grpSpPr>
        <p:sp>
          <p:nvSpPr>
            <p:cNvPr id="12" name="Rectangle 11">
              <a:extLst>
                <a:ext uri="{FF2B5EF4-FFF2-40B4-BE49-F238E27FC236}">
                  <a16:creationId xmlns:a16="http://schemas.microsoft.com/office/drawing/2014/main" id="{59B86C9F-CCB6-47DF-94BD-FA930F02F02F}"/>
                </a:ext>
              </a:extLst>
            </p:cNvPr>
            <p:cNvSpPr/>
            <p:nvPr/>
          </p:nvSpPr>
          <p:spPr>
            <a:xfrm>
              <a:off x="5974915" y="3792071"/>
              <a:ext cx="1229532" cy="6851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Memory</a:t>
              </a:r>
            </a:p>
            <a:p>
              <a:pPr algn="ctr"/>
              <a:endParaRPr lang="en-US">
                <a:solidFill>
                  <a:prstClr val="white"/>
                </a:solidFill>
                <a:latin typeface="Times New Roman" panose="02020603050405020304" pitchFamily="18" charset="0"/>
                <a:cs typeface="Times New Roman" panose="02020603050405020304" pitchFamily="18" charset="0"/>
              </a:endParaRPr>
            </a:p>
            <a:p>
              <a:pPr algn="ctr"/>
              <a:endParaRPr lang="en-US">
                <a:solidFill>
                  <a:prstClr val="white"/>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F9F9D1FB-DA8F-4138-A9CC-4C35EE13E647}"/>
                </a:ext>
              </a:extLst>
            </p:cNvPr>
            <p:cNvSpPr/>
            <p:nvPr/>
          </p:nvSpPr>
          <p:spPr>
            <a:xfrm>
              <a:off x="6060299" y="4052692"/>
              <a:ext cx="1058764" cy="3490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Buffer A</a:t>
              </a:r>
            </a:p>
          </p:txBody>
        </p:sp>
      </p:grpSp>
      <p:sp>
        <p:nvSpPr>
          <p:cNvPr id="14" name="TextBox 13">
            <a:extLst>
              <a:ext uri="{FF2B5EF4-FFF2-40B4-BE49-F238E27FC236}">
                <a16:creationId xmlns:a16="http://schemas.microsoft.com/office/drawing/2014/main" id="{BA2238E2-9249-4858-8F0B-3CF73C27F4E1}"/>
              </a:ext>
            </a:extLst>
          </p:cNvPr>
          <p:cNvSpPr txBox="1"/>
          <p:nvPr/>
        </p:nvSpPr>
        <p:spPr>
          <a:xfrm>
            <a:off x="4060248" y="2590507"/>
            <a:ext cx="3080474" cy="646331"/>
          </a:xfrm>
          <a:prstGeom prst="rect">
            <a:avLst/>
          </a:prstGeom>
          <a:noFill/>
        </p:spPr>
        <p:txBody>
          <a:bodyPr wrap="square" rtlCol="0">
            <a:spAutoFit/>
          </a:bodyPr>
          <a:lstStyle/>
          <a:p>
            <a:r>
              <a:rPr lang="en-US">
                <a:solidFill>
                  <a:schemeClr val="accent6">
                    <a:lumMod val="50000"/>
                  </a:schemeClr>
                </a:solidFill>
                <a:latin typeface="Times New Roman" panose="02020603050405020304" pitchFamily="18" charset="0"/>
                <a:cs typeface="Times New Roman" panose="02020603050405020304" pitchFamily="18" charset="0"/>
              </a:rPr>
              <a:t>Write local buffer at </a:t>
            </a:r>
            <a:r>
              <a:rPr lang="en-US" u="sng">
                <a:solidFill>
                  <a:schemeClr val="accent6">
                    <a:lumMod val="50000"/>
                  </a:schemeClr>
                </a:solidFill>
                <a:latin typeface="Times New Roman" panose="02020603050405020304" pitchFamily="18" charset="0"/>
                <a:cs typeface="Times New Roman" panose="02020603050405020304" pitchFamily="18" charset="0"/>
              </a:rPr>
              <a:t>address A</a:t>
            </a:r>
            <a:r>
              <a:rPr lang="en-US">
                <a:solidFill>
                  <a:schemeClr val="accent6">
                    <a:lumMod val="50000"/>
                  </a:schemeClr>
                </a:solidFill>
                <a:latin typeface="Times New Roman" panose="02020603050405020304" pitchFamily="18" charset="0"/>
                <a:cs typeface="Times New Roman" panose="02020603050405020304" pitchFamily="18" charset="0"/>
              </a:rPr>
              <a:t> to remote buffer at </a:t>
            </a:r>
            <a:r>
              <a:rPr lang="en-US" u="sng">
                <a:solidFill>
                  <a:schemeClr val="accent6">
                    <a:lumMod val="50000"/>
                  </a:schemeClr>
                </a:solidFill>
                <a:latin typeface="Times New Roman" panose="02020603050405020304" pitchFamily="18" charset="0"/>
                <a:cs typeface="Times New Roman" panose="02020603050405020304" pitchFamily="18" charset="0"/>
              </a:rPr>
              <a:t>address B</a:t>
            </a:r>
          </a:p>
        </p:txBody>
      </p:sp>
      <p:sp>
        <p:nvSpPr>
          <p:cNvPr id="15" name="TextBox 14">
            <a:extLst>
              <a:ext uri="{FF2B5EF4-FFF2-40B4-BE49-F238E27FC236}">
                <a16:creationId xmlns:a16="http://schemas.microsoft.com/office/drawing/2014/main" id="{A8B33E11-7259-49F9-9C6A-F140E8B53FA9}"/>
              </a:ext>
            </a:extLst>
          </p:cNvPr>
          <p:cNvSpPr txBox="1"/>
          <p:nvPr/>
        </p:nvSpPr>
        <p:spPr>
          <a:xfrm>
            <a:off x="4672496" y="3966553"/>
            <a:ext cx="1814378" cy="369332"/>
          </a:xfrm>
          <a:prstGeom prst="rect">
            <a:avLst/>
          </a:prstGeom>
          <a:noFill/>
        </p:spPr>
        <p:txBody>
          <a:bodyPr wrap="square" rtlCol="0">
            <a:spAutoFit/>
          </a:bodyPr>
          <a:lstStyle/>
          <a:p>
            <a:r>
              <a:rPr lang="en-US">
                <a:solidFill>
                  <a:schemeClr val="accent6">
                    <a:lumMod val="50000"/>
                  </a:schemeClr>
                </a:solidFill>
                <a:latin typeface="Times New Roman" panose="02020603050405020304" pitchFamily="18" charset="0"/>
                <a:cs typeface="Times New Roman" panose="02020603050405020304" pitchFamily="18" charset="0"/>
              </a:rPr>
              <a:t>Buffer B is filled</a:t>
            </a:r>
          </a:p>
        </p:txBody>
      </p:sp>
      <p:sp>
        <p:nvSpPr>
          <p:cNvPr id="16" name="TextBox 15">
            <a:extLst>
              <a:ext uri="{FF2B5EF4-FFF2-40B4-BE49-F238E27FC236}">
                <a16:creationId xmlns:a16="http://schemas.microsoft.com/office/drawing/2014/main" id="{A01D4524-A403-4982-8F38-87844C7478E7}"/>
              </a:ext>
            </a:extLst>
          </p:cNvPr>
          <p:cNvSpPr txBox="1"/>
          <p:nvPr/>
        </p:nvSpPr>
        <p:spPr>
          <a:xfrm>
            <a:off x="6324827" y="1793331"/>
            <a:ext cx="852956"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DMA</a:t>
            </a:r>
          </a:p>
        </p:txBody>
      </p:sp>
      <p:pic>
        <p:nvPicPr>
          <p:cNvPr id="17" name="Picture 16">
            <a:extLst>
              <a:ext uri="{FF2B5EF4-FFF2-40B4-BE49-F238E27FC236}">
                <a16:creationId xmlns:a16="http://schemas.microsoft.com/office/drawing/2014/main" id="{C45569E3-02C6-4791-ACDD-7A1932DAF61B}"/>
              </a:ext>
            </a:extLst>
          </p:cNvPr>
          <p:cNvPicPr>
            <a:picLocks noChangeAspect="1"/>
          </p:cNvPicPr>
          <p:nvPr/>
        </p:nvPicPr>
        <p:blipFill>
          <a:blip r:embed="rId3"/>
          <a:stretch>
            <a:fillRect/>
          </a:stretch>
        </p:blipFill>
        <p:spPr>
          <a:xfrm>
            <a:off x="7231872" y="2254402"/>
            <a:ext cx="1239379" cy="612798"/>
          </a:xfrm>
          <a:prstGeom prst="rect">
            <a:avLst/>
          </a:prstGeom>
        </p:spPr>
      </p:pic>
      <p:sp>
        <p:nvSpPr>
          <p:cNvPr id="18" name="Rounded Rectangle 26">
            <a:extLst>
              <a:ext uri="{FF2B5EF4-FFF2-40B4-BE49-F238E27FC236}">
                <a16:creationId xmlns:a16="http://schemas.microsoft.com/office/drawing/2014/main" id="{8C1C659F-152F-481B-A2F6-83A1F8D5D7B0}"/>
              </a:ext>
            </a:extLst>
          </p:cNvPr>
          <p:cNvSpPr/>
          <p:nvPr/>
        </p:nvSpPr>
        <p:spPr>
          <a:xfrm>
            <a:off x="2436522" y="2339683"/>
            <a:ext cx="1532578" cy="426631"/>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white"/>
                </a:solidFill>
                <a:latin typeface="Times New Roman" panose="02020603050405020304" pitchFamily="18" charset="0"/>
                <a:cs typeface="Times New Roman" panose="02020603050405020304" pitchFamily="18" charset="0"/>
              </a:rPr>
              <a:t>Application</a:t>
            </a:r>
          </a:p>
        </p:txBody>
      </p:sp>
      <p:cxnSp>
        <p:nvCxnSpPr>
          <p:cNvPr id="19" name="Straight Arrow Connector 18">
            <a:extLst>
              <a:ext uri="{FF2B5EF4-FFF2-40B4-BE49-F238E27FC236}">
                <a16:creationId xmlns:a16="http://schemas.microsoft.com/office/drawing/2014/main" id="{CB18EA4A-050A-4061-9E31-A921DABBA7E5}"/>
              </a:ext>
            </a:extLst>
          </p:cNvPr>
          <p:cNvCxnSpPr>
            <a:cxnSpLocks/>
            <a:stCxn id="18" idx="3"/>
            <a:endCxn id="17" idx="1"/>
          </p:cNvCxnSpPr>
          <p:nvPr/>
        </p:nvCxnSpPr>
        <p:spPr>
          <a:xfrm>
            <a:off x="3969101" y="2552999"/>
            <a:ext cx="3262771" cy="780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SimpleExample.png">
            <a:extLst>
              <a:ext uri="{FF2B5EF4-FFF2-40B4-BE49-F238E27FC236}">
                <a16:creationId xmlns:a16="http://schemas.microsoft.com/office/drawing/2014/main" id="{2A2ECA2C-94E9-46A8-B2F3-9648F89534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90" t="33164" r="72803" b="63137"/>
          <a:stretch/>
        </p:blipFill>
        <p:spPr>
          <a:xfrm>
            <a:off x="9109975" y="3198920"/>
            <a:ext cx="1047685" cy="686374"/>
          </a:xfrm>
          <a:prstGeom prst="rect">
            <a:avLst/>
          </a:prstGeom>
        </p:spPr>
      </p:pic>
      <p:cxnSp>
        <p:nvCxnSpPr>
          <p:cNvPr id="21" name="Elbow Connector 33">
            <a:extLst>
              <a:ext uri="{FF2B5EF4-FFF2-40B4-BE49-F238E27FC236}">
                <a16:creationId xmlns:a16="http://schemas.microsoft.com/office/drawing/2014/main" id="{1129C243-00B0-443B-9CB8-3DB31936827B}"/>
              </a:ext>
            </a:extLst>
          </p:cNvPr>
          <p:cNvCxnSpPr>
            <a:cxnSpLocks/>
            <a:stCxn id="17" idx="3"/>
            <a:endCxn id="20" idx="0"/>
          </p:cNvCxnSpPr>
          <p:nvPr/>
        </p:nvCxnSpPr>
        <p:spPr>
          <a:xfrm>
            <a:off x="8471251" y="2560802"/>
            <a:ext cx="1162567" cy="63811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34">
            <a:extLst>
              <a:ext uri="{FF2B5EF4-FFF2-40B4-BE49-F238E27FC236}">
                <a16:creationId xmlns:a16="http://schemas.microsoft.com/office/drawing/2014/main" id="{B17D4458-E84E-40B8-BE61-A6AFEDA9B674}"/>
              </a:ext>
            </a:extLst>
          </p:cNvPr>
          <p:cNvCxnSpPr>
            <a:cxnSpLocks/>
            <a:stCxn id="20" idx="2"/>
            <a:endCxn id="23" idx="3"/>
          </p:cNvCxnSpPr>
          <p:nvPr/>
        </p:nvCxnSpPr>
        <p:spPr>
          <a:xfrm rot="5400000">
            <a:off x="8806639" y="3544134"/>
            <a:ext cx="486018" cy="116833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5B8BFB2-0B8C-4A51-AC29-72C9234B16F7}"/>
              </a:ext>
            </a:extLst>
          </p:cNvPr>
          <p:cNvPicPr>
            <a:picLocks noChangeAspect="1"/>
          </p:cNvPicPr>
          <p:nvPr/>
        </p:nvPicPr>
        <p:blipFill>
          <a:blip r:embed="rId3"/>
          <a:stretch>
            <a:fillRect/>
          </a:stretch>
        </p:blipFill>
        <p:spPr>
          <a:xfrm>
            <a:off x="7226101" y="4064913"/>
            <a:ext cx="1239379" cy="612798"/>
          </a:xfrm>
          <a:prstGeom prst="rect">
            <a:avLst/>
          </a:prstGeom>
        </p:spPr>
      </p:pic>
      <p:sp>
        <p:nvSpPr>
          <p:cNvPr id="24" name="Rounded Rectangle 40">
            <a:extLst>
              <a:ext uri="{FF2B5EF4-FFF2-40B4-BE49-F238E27FC236}">
                <a16:creationId xmlns:a16="http://schemas.microsoft.com/office/drawing/2014/main" id="{F03CD2AB-D865-48DD-BE8A-BF731C2746A6}"/>
              </a:ext>
            </a:extLst>
          </p:cNvPr>
          <p:cNvSpPr/>
          <p:nvPr/>
        </p:nvSpPr>
        <p:spPr>
          <a:xfrm>
            <a:off x="2436522" y="4133652"/>
            <a:ext cx="1532578" cy="426631"/>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white"/>
                </a:solidFill>
                <a:latin typeface="Times New Roman" panose="02020603050405020304" pitchFamily="18" charset="0"/>
                <a:cs typeface="Times New Roman" panose="02020603050405020304" pitchFamily="18" charset="0"/>
              </a:rPr>
              <a:t>Application</a:t>
            </a:r>
          </a:p>
        </p:txBody>
      </p:sp>
      <p:cxnSp>
        <p:nvCxnSpPr>
          <p:cNvPr id="25" name="Straight Arrow Connector 24">
            <a:extLst>
              <a:ext uri="{FF2B5EF4-FFF2-40B4-BE49-F238E27FC236}">
                <a16:creationId xmlns:a16="http://schemas.microsoft.com/office/drawing/2014/main" id="{AB34F640-4ED0-4360-B3AD-E635E01CE7C2}"/>
              </a:ext>
            </a:extLst>
          </p:cNvPr>
          <p:cNvCxnSpPr>
            <a:cxnSpLocks/>
            <a:stCxn id="23" idx="1"/>
            <a:endCxn id="24" idx="3"/>
          </p:cNvCxnSpPr>
          <p:nvPr/>
        </p:nvCxnSpPr>
        <p:spPr>
          <a:xfrm flipH="1" flipV="1">
            <a:off x="3969100" y="4346968"/>
            <a:ext cx="3257000" cy="2434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002EFF-5006-4919-B345-1B3CDF2118BF}"/>
              </a:ext>
            </a:extLst>
          </p:cNvPr>
          <p:cNvCxnSpPr>
            <a:cxnSpLocks/>
            <a:stCxn id="13" idx="3"/>
          </p:cNvCxnSpPr>
          <p:nvPr/>
        </p:nvCxnSpPr>
        <p:spPr>
          <a:xfrm>
            <a:off x="6033635" y="2090485"/>
            <a:ext cx="1241494" cy="2240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EF7A58B1-FB1E-4373-8E7C-60297613AA74}"/>
              </a:ext>
            </a:extLst>
          </p:cNvPr>
          <p:cNvGrpSpPr/>
          <p:nvPr/>
        </p:nvGrpSpPr>
        <p:grpSpPr>
          <a:xfrm>
            <a:off x="4603500" y="4486644"/>
            <a:ext cx="1229532" cy="781608"/>
            <a:chOff x="5974915" y="3695649"/>
            <a:chExt cx="1229532" cy="781608"/>
          </a:xfrm>
        </p:grpSpPr>
        <p:sp>
          <p:nvSpPr>
            <p:cNvPr id="28" name="Rectangle 27">
              <a:extLst>
                <a:ext uri="{FF2B5EF4-FFF2-40B4-BE49-F238E27FC236}">
                  <a16:creationId xmlns:a16="http://schemas.microsoft.com/office/drawing/2014/main" id="{FC00E9A3-707D-4988-8D7C-C6E0E30817C0}"/>
                </a:ext>
              </a:extLst>
            </p:cNvPr>
            <p:cNvSpPr/>
            <p:nvPr/>
          </p:nvSpPr>
          <p:spPr>
            <a:xfrm>
              <a:off x="5974915" y="3695649"/>
              <a:ext cx="1229532" cy="7816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Memory</a:t>
              </a:r>
            </a:p>
            <a:p>
              <a:pPr algn="ctr"/>
              <a:endParaRPr lang="en-US">
                <a:solidFill>
                  <a:prstClr val="white"/>
                </a:solidFill>
                <a:latin typeface="Times New Roman" panose="02020603050405020304" pitchFamily="18" charset="0"/>
                <a:cs typeface="Times New Roman" panose="02020603050405020304" pitchFamily="18" charset="0"/>
              </a:endParaRPr>
            </a:p>
            <a:p>
              <a:pPr algn="ctr"/>
              <a:endParaRPr lang="en-US">
                <a:solidFill>
                  <a:prstClr val="white"/>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AAAB1DCF-B493-4D53-AD13-7171E74634A0}"/>
                </a:ext>
              </a:extLst>
            </p:cNvPr>
            <p:cNvSpPr/>
            <p:nvPr/>
          </p:nvSpPr>
          <p:spPr>
            <a:xfrm>
              <a:off x="6060299" y="4052692"/>
              <a:ext cx="1058764" cy="3490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Buffer B</a:t>
              </a:r>
            </a:p>
          </p:txBody>
        </p:sp>
      </p:grpSp>
      <p:cxnSp>
        <p:nvCxnSpPr>
          <p:cNvPr id="30" name="Straight Arrow Connector 29">
            <a:extLst>
              <a:ext uri="{FF2B5EF4-FFF2-40B4-BE49-F238E27FC236}">
                <a16:creationId xmlns:a16="http://schemas.microsoft.com/office/drawing/2014/main" id="{4EFE6D0E-7EE0-4078-91D4-4D99E10D9C9D}"/>
              </a:ext>
            </a:extLst>
          </p:cNvPr>
          <p:cNvCxnSpPr/>
          <p:nvPr/>
        </p:nvCxnSpPr>
        <p:spPr>
          <a:xfrm flipH="1">
            <a:off x="5747649" y="4486644"/>
            <a:ext cx="1553237" cy="531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A6A8530-8A16-407E-B7F7-3E0A97AE072F}"/>
              </a:ext>
            </a:extLst>
          </p:cNvPr>
          <p:cNvSpPr txBox="1"/>
          <p:nvPr/>
        </p:nvSpPr>
        <p:spPr>
          <a:xfrm>
            <a:off x="6368103" y="4778411"/>
            <a:ext cx="852956"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DMA</a:t>
            </a:r>
          </a:p>
        </p:txBody>
      </p:sp>
      <p:sp>
        <p:nvSpPr>
          <p:cNvPr id="32" name="TextBox 31">
            <a:extLst>
              <a:ext uri="{FF2B5EF4-FFF2-40B4-BE49-F238E27FC236}">
                <a16:creationId xmlns:a16="http://schemas.microsoft.com/office/drawing/2014/main" id="{B4FD8FC3-9BA3-4657-85A6-60EBB3906BD3}"/>
              </a:ext>
            </a:extLst>
          </p:cNvPr>
          <p:cNvSpPr txBox="1"/>
          <p:nvPr/>
        </p:nvSpPr>
        <p:spPr>
          <a:xfrm>
            <a:off x="2292083" y="2978283"/>
            <a:ext cx="153257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Requester</a:t>
            </a:r>
          </a:p>
        </p:txBody>
      </p:sp>
      <p:sp>
        <p:nvSpPr>
          <p:cNvPr id="33" name="TextBox 32">
            <a:extLst>
              <a:ext uri="{FF2B5EF4-FFF2-40B4-BE49-F238E27FC236}">
                <a16:creationId xmlns:a16="http://schemas.microsoft.com/office/drawing/2014/main" id="{11335936-490C-42C0-8ED3-083CA67EF5F7}"/>
              </a:ext>
            </a:extLst>
          </p:cNvPr>
          <p:cNvSpPr txBox="1"/>
          <p:nvPr/>
        </p:nvSpPr>
        <p:spPr>
          <a:xfrm>
            <a:off x="2250711" y="3565987"/>
            <a:ext cx="159096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Responder</a:t>
            </a:r>
          </a:p>
        </p:txBody>
      </p:sp>
      <p:cxnSp>
        <p:nvCxnSpPr>
          <p:cNvPr id="34" name="Straight Arrow Connector 33">
            <a:extLst>
              <a:ext uri="{FF2B5EF4-FFF2-40B4-BE49-F238E27FC236}">
                <a16:creationId xmlns:a16="http://schemas.microsoft.com/office/drawing/2014/main" id="{23609C91-F4D0-4342-AFCA-2D1CBD59AE1F}"/>
              </a:ext>
            </a:extLst>
          </p:cNvPr>
          <p:cNvCxnSpPr/>
          <p:nvPr/>
        </p:nvCxnSpPr>
        <p:spPr>
          <a:xfrm flipV="1">
            <a:off x="3928488" y="2174715"/>
            <a:ext cx="942581" cy="189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0B83534-3064-476F-95BC-DF0F58AC61D6}"/>
              </a:ext>
            </a:extLst>
          </p:cNvPr>
          <p:cNvCxnSpPr/>
          <p:nvPr/>
        </p:nvCxnSpPr>
        <p:spPr>
          <a:xfrm>
            <a:off x="3949589" y="4547640"/>
            <a:ext cx="642080" cy="5136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E982FBB-80A2-4A7D-8402-34E06127DA98}"/>
              </a:ext>
            </a:extLst>
          </p:cNvPr>
          <p:cNvSpPr txBox="1"/>
          <p:nvPr/>
        </p:nvSpPr>
        <p:spPr>
          <a:xfrm>
            <a:off x="3843103" y="1903730"/>
            <a:ext cx="10225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Allocate</a:t>
            </a:r>
          </a:p>
        </p:txBody>
      </p:sp>
      <p:sp>
        <p:nvSpPr>
          <p:cNvPr id="37" name="TextBox 36">
            <a:extLst>
              <a:ext uri="{FF2B5EF4-FFF2-40B4-BE49-F238E27FC236}">
                <a16:creationId xmlns:a16="http://schemas.microsoft.com/office/drawing/2014/main" id="{906A1BFF-DE9C-4C24-8108-D4AAFD425024}"/>
              </a:ext>
            </a:extLst>
          </p:cNvPr>
          <p:cNvSpPr txBox="1"/>
          <p:nvPr/>
        </p:nvSpPr>
        <p:spPr>
          <a:xfrm>
            <a:off x="3723040" y="4925658"/>
            <a:ext cx="10225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Allocate</a:t>
            </a:r>
          </a:p>
        </p:txBody>
      </p:sp>
      <p:cxnSp>
        <p:nvCxnSpPr>
          <p:cNvPr id="38" name="Straight Connector 37">
            <a:extLst>
              <a:ext uri="{FF2B5EF4-FFF2-40B4-BE49-F238E27FC236}">
                <a16:creationId xmlns:a16="http://schemas.microsoft.com/office/drawing/2014/main" id="{617D3BB4-F941-4262-ADD0-BD86A954376A}"/>
              </a:ext>
            </a:extLst>
          </p:cNvPr>
          <p:cNvCxnSpPr/>
          <p:nvPr/>
        </p:nvCxnSpPr>
        <p:spPr>
          <a:xfrm>
            <a:off x="2250711" y="3492347"/>
            <a:ext cx="6323682" cy="104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D04721D-E9A4-4094-AB46-F95DD7626A32}"/>
              </a:ext>
            </a:extLst>
          </p:cNvPr>
          <p:cNvSpPr txBox="1"/>
          <p:nvPr/>
        </p:nvSpPr>
        <p:spPr>
          <a:xfrm>
            <a:off x="2915644" y="5607348"/>
            <a:ext cx="6536756" cy="954107"/>
          </a:xfrm>
          <a:prstGeom prst="rect">
            <a:avLst/>
          </a:prstGeom>
          <a:solidFill>
            <a:schemeClr val="bg1">
              <a:lumMod val="95000"/>
            </a:schemeClr>
          </a:solidFill>
          <a:ln>
            <a:solidFill>
              <a:schemeClr val="tx1"/>
            </a:solidFill>
          </a:ln>
        </p:spPr>
        <p:txBody>
          <a:bodyPr wrap="square" rtlCol="0">
            <a:spAutoFit/>
          </a:bodyPr>
          <a:lstStyle/>
          <a:p>
            <a:pPr marL="0" lvl="1" algn="ctr"/>
            <a:r>
              <a:rPr lang="en-US" sz="2800">
                <a:solidFill>
                  <a:srgbClr val="0070C0"/>
                </a:solidFill>
                <a:latin typeface="Times New Roman" panose="02020603050405020304" pitchFamily="18" charset="0"/>
                <a:cs typeface="Times New Roman" panose="02020603050405020304" pitchFamily="18" charset="0"/>
              </a:rPr>
              <a:t>RDMA bypasses host OS stack </a:t>
            </a:r>
          </a:p>
          <a:p>
            <a:pPr marL="0" lvl="1" algn="ctr"/>
            <a:r>
              <a:rPr lang="en-US" sz="2800">
                <a:solidFill>
                  <a:srgbClr val="0070C0"/>
                </a:solidFill>
                <a:latin typeface="Times New Roman" panose="02020603050405020304" pitchFamily="18" charset="0"/>
                <a:cs typeface="Times New Roman" panose="02020603050405020304" pitchFamily="18" charset="0"/>
                <a:sym typeface="Wingdings"/>
              </a:rPr>
              <a:t></a:t>
            </a:r>
            <a:r>
              <a:rPr lang="en-US" sz="2800">
                <a:solidFill>
                  <a:srgbClr val="0070C0"/>
                </a:solidFill>
                <a:latin typeface="Times New Roman" panose="02020603050405020304" pitchFamily="18" charset="0"/>
                <a:cs typeface="Times New Roman" panose="02020603050405020304" pitchFamily="18" charset="0"/>
              </a:rPr>
              <a:t> frees host CPU, lowers latency</a:t>
            </a:r>
          </a:p>
        </p:txBody>
      </p:sp>
    </p:spTree>
    <p:extLst>
      <p:ext uri="{BB962C8B-B14F-4D97-AF65-F5344CB8AC3E}">
        <p14:creationId xmlns:p14="http://schemas.microsoft.com/office/powerpoint/2010/main" val="176377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750"/>
                                        <p:tgtEl>
                                          <p:spTgt spid="21"/>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par>
                          <p:cTn id="20" fill="hold">
                            <p:stCondLst>
                              <p:cond delay="1250"/>
                            </p:stCondLst>
                            <p:childTnLst>
                              <p:par>
                                <p:cTn id="21" presetID="22" presetClass="entr" presetSubtype="2"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75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1" grpId="0"/>
      <p:bldP spid="3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092029-B558-AADB-7251-DB56C12FB7E2}"/>
              </a:ext>
            </a:extLst>
          </p:cNvPr>
          <p:cNvPicPr>
            <a:picLocks noChangeAspect="1"/>
          </p:cNvPicPr>
          <p:nvPr/>
        </p:nvPicPr>
        <p:blipFill>
          <a:blip r:embed="rId2"/>
          <a:stretch>
            <a:fillRect/>
          </a:stretch>
        </p:blipFill>
        <p:spPr>
          <a:xfrm>
            <a:off x="0" y="1"/>
            <a:ext cx="12469983" cy="6858000"/>
          </a:xfrm>
          <a:prstGeom prst="rect">
            <a:avLst/>
          </a:prstGeom>
        </p:spPr>
      </p:pic>
      <p:sp>
        <p:nvSpPr>
          <p:cNvPr id="5" name="Slide Number Placeholder 4">
            <a:extLst>
              <a:ext uri="{FF2B5EF4-FFF2-40B4-BE49-F238E27FC236}">
                <a16:creationId xmlns:a16="http://schemas.microsoft.com/office/drawing/2014/main" id="{79E2D044-ECF3-40E7-80DA-71B59205427E}"/>
              </a:ext>
            </a:extLst>
          </p:cNvPr>
          <p:cNvSpPr>
            <a:spLocks noGrp="1"/>
          </p:cNvSpPr>
          <p:nvPr>
            <p:ph type="sldNum" sz="quarter" idx="12"/>
          </p:nvPr>
        </p:nvSpPr>
        <p:spPr/>
        <p:txBody>
          <a:bodyPr/>
          <a:lstStyle/>
          <a:p>
            <a:fld id="{AE5B1982-BF85-4B99-BC5B-420199FEFAED}" type="slidenum">
              <a:rPr lang="en-US" smtClean="0"/>
              <a:t>43</a:t>
            </a:fld>
            <a:endParaRPr lang="en-US"/>
          </a:p>
        </p:txBody>
      </p:sp>
    </p:spTree>
    <p:extLst>
      <p:ext uri="{BB962C8B-B14F-4D97-AF65-F5344CB8AC3E}">
        <p14:creationId xmlns:p14="http://schemas.microsoft.com/office/powerpoint/2010/main" val="877941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D662FE-D594-9910-21BD-52CF0278AD2C}"/>
              </a:ext>
            </a:extLst>
          </p:cNvPr>
          <p:cNvSpPr>
            <a:spLocks noGrp="1"/>
          </p:cNvSpPr>
          <p:nvPr>
            <p:ph type="title"/>
          </p:nvPr>
        </p:nvSpPr>
        <p:spPr>
          <a:xfrm>
            <a:off x="838200" y="365125"/>
            <a:ext cx="10515600" cy="1325563"/>
          </a:xfrm>
        </p:spPr>
        <p:txBody>
          <a:bodyPr/>
          <a:lstStyle/>
          <a:p>
            <a:r>
              <a:rPr lang="en-US" dirty="0"/>
              <a:t>New CPUs</a:t>
            </a:r>
          </a:p>
        </p:txBody>
      </p:sp>
      <p:pic>
        <p:nvPicPr>
          <p:cNvPr id="8" name="Picture 7">
            <a:extLst>
              <a:ext uri="{FF2B5EF4-FFF2-40B4-BE49-F238E27FC236}">
                <a16:creationId xmlns:a16="http://schemas.microsoft.com/office/drawing/2014/main" id="{EB516BE7-B800-5BC7-315D-F4AA345E33B3}"/>
              </a:ext>
            </a:extLst>
          </p:cNvPr>
          <p:cNvPicPr>
            <a:picLocks noChangeAspect="1"/>
          </p:cNvPicPr>
          <p:nvPr/>
        </p:nvPicPr>
        <p:blipFill>
          <a:blip r:embed="rId2"/>
          <a:stretch>
            <a:fillRect/>
          </a:stretch>
        </p:blipFill>
        <p:spPr>
          <a:xfrm>
            <a:off x="3236896" y="1778821"/>
            <a:ext cx="6171314" cy="3841143"/>
          </a:xfrm>
          <a:prstGeom prst="rect">
            <a:avLst/>
          </a:prstGeom>
        </p:spPr>
      </p:pic>
      <p:sp>
        <p:nvSpPr>
          <p:cNvPr id="9" name="TextBox 8">
            <a:extLst>
              <a:ext uri="{FF2B5EF4-FFF2-40B4-BE49-F238E27FC236}">
                <a16:creationId xmlns:a16="http://schemas.microsoft.com/office/drawing/2014/main" id="{E812BE55-BE51-C403-1D06-90E823EAC6BC}"/>
              </a:ext>
            </a:extLst>
          </p:cNvPr>
          <p:cNvSpPr txBox="1"/>
          <p:nvPr/>
        </p:nvSpPr>
        <p:spPr>
          <a:xfrm>
            <a:off x="3236896" y="5887360"/>
            <a:ext cx="6171313" cy="523220"/>
          </a:xfrm>
          <a:prstGeom prst="rect">
            <a:avLst/>
          </a:prstGeom>
          <a:noFill/>
        </p:spPr>
        <p:txBody>
          <a:bodyPr wrap="square" rtlCol="0">
            <a:spAutoFit/>
          </a:bodyPr>
          <a:lstStyle/>
          <a:p>
            <a:pPr algn="ctr"/>
            <a:r>
              <a:rPr lang="en-US" sz="2800" dirty="0"/>
              <a:t>AWS Arm-based Graviton2 CPU</a:t>
            </a:r>
          </a:p>
        </p:txBody>
      </p:sp>
      <p:sp>
        <p:nvSpPr>
          <p:cNvPr id="12" name="Slide Number Placeholder 11">
            <a:extLst>
              <a:ext uri="{FF2B5EF4-FFF2-40B4-BE49-F238E27FC236}">
                <a16:creationId xmlns:a16="http://schemas.microsoft.com/office/drawing/2014/main" id="{6D237B7A-4C8E-EBA5-6BA7-544B5F15862F}"/>
              </a:ext>
            </a:extLst>
          </p:cNvPr>
          <p:cNvSpPr>
            <a:spLocks noGrp="1"/>
          </p:cNvSpPr>
          <p:nvPr>
            <p:ph type="sldNum" sz="quarter" idx="12"/>
          </p:nvPr>
        </p:nvSpPr>
        <p:spPr/>
        <p:txBody>
          <a:bodyPr/>
          <a:lstStyle/>
          <a:p>
            <a:fld id="{AE5B1982-BF85-4B99-BC5B-420199FEFAED}" type="slidenum">
              <a:rPr lang="en-US" smtClean="0"/>
              <a:t>44</a:t>
            </a:fld>
            <a:endParaRPr lang="en-US"/>
          </a:p>
        </p:txBody>
      </p:sp>
    </p:spTree>
    <p:extLst>
      <p:ext uri="{BB962C8B-B14F-4D97-AF65-F5344CB8AC3E}">
        <p14:creationId xmlns:p14="http://schemas.microsoft.com/office/powerpoint/2010/main" val="3859716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9C89-C6DD-0965-52A6-C6E42EFBDDC9}"/>
              </a:ext>
            </a:extLst>
          </p:cNvPr>
          <p:cNvSpPr>
            <a:spLocks noGrp="1"/>
          </p:cNvSpPr>
          <p:nvPr>
            <p:ph type="title"/>
          </p:nvPr>
        </p:nvSpPr>
        <p:spPr/>
        <p:txBody>
          <a:bodyPr/>
          <a:lstStyle/>
          <a:p>
            <a:r>
              <a:rPr lang="en-US" dirty="0"/>
              <a:t>Next Generation Datacenter Architectures</a:t>
            </a:r>
          </a:p>
        </p:txBody>
      </p:sp>
      <p:sp>
        <p:nvSpPr>
          <p:cNvPr id="4" name="Rectangle 3">
            <a:extLst>
              <a:ext uri="{FF2B5EF4-FFF2-40B4-BE49-F238E27FC236}">
                <a16:creationId xmlns:a16="http://schemas.microsoft.com/office/drawing/2014/main" id="{A026F880-5386-E954-BCF4-C71A021457DD}"/>
              </a:ext>
            </a:extLst>
          </p:cNvPr>
          <p:cNvSpPr/>
          <p:nvPr/>
        </p:nvSpPr>
        <p:spPr>
          <a:xfrm>
            <a:off x="1921268" y="3047079"/>
            <a:ext cx="1849349" cy="3476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Compute Pool</a:t>
            </a:r>
          </a:p>
        </p:txBody>
      </p:sp>
      <p:sp>
        <p:nvSpPr>
          <p:cNvPr id="5" name="Rectangle 4">
            <a:extLst>
              <a:ext uri="{FF2B5EF4-FFF2-40B4-BE49-F238E27FC236}">
                <a16:creationId xmlns:a16="http://schemas.microsoft.com/office/drawing/2014/main" id="{ADCA7879-67A7-E9B9-A5F6-07D7F48FE3D2}"/>
              </a:ext>
            </a:extLst>
          </p:cNvPr>
          <p:cNvSpPr/>
          <p:nvPr/>
        </p:nvSpPr>
        <p:spPr>
          <a:xfrm>
            <a:off x="4143267" y="3047076"/>
            <a:ext cx="1849349" cy="347662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Accelerator Pool</a:t>
            </a:r>
          </a:p>
        </p:txBody>
      </p:sp>
      <p:sp>
        <p:nvSpPr>
          <p:cNvPr id="7" name="Rectangle 6">
            <a:extLst>
              <a:ext uri="{FF2B5EF4-FFF2-40B4-BE49-F238E27FC236}">
                <a16:creationId xmlns:a16="http://schemas.microsoft.com/office/drawing/2014/main" id="{AF5EB2CB-E0A8-01C5-F26E-2D3FD2846287}"/>
              </a:ext>
            </a:extLst>
          </p:cNvPr>
          <p:cNvSpPr/>
          <p:nvPr/>
        </p:nvSpPr>
        <p:spPr>
          <a:xfrm>
            <a:off x="8331911" y="3047073"/>
            <a:ext cx="1849349" cy="347662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SSD Pool</a:t>
            </a:r>
          </a:p>
        </p:txBody>
      </p:sp>
      <p:sp>
        <p:nvSpPr>
          <p:cNvPr id="9" name="Rectangle 8">
            <a:extLst>
              <a:ext uri="{FF2B5EF4-FFF2-40B4-BE49-F238E27FC236}">
                <a16:creationId xmlns:a16="http://schemas.microsoft.com/office/drawing/2014/main" id="{90C11035-0D25-F460-837F-953AA1236C8B}"/>
              </a:ext>
            </a:extLst>
          </p:cNvPr>
          <p:cNvSpPr/>
          <p:nvPr/>
        </p:nvSpPr>
        <p:spPr>
          <a:xfrm>
            <a:off x="6242326" y="3047073"/>
            <a:ext cx="1849349" cy="34766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DRAM Pool</a:t>
            </a:r>
          </a:p>
        </p:txBody>
      </p:sp>
      <p:sp>
        <p:nvSpPr>
          <p:cNvPr id="10" name="Rectangle 9">
            <a:extLst>
              <a:ext uri="{FF2B5EF4-FFF2-40B4-BE49-F238E27FC236}">
                <a16:creationId xmlns:a16="http://schemas.microsoft.com/office/drawing/2014/main" id="{35901F97-612E-800A-6F38-8F04FF018122}"/>
              </a:ext>
            </a:extLst>
          </p:cNvPr>
          <p:cNvSpPr/>
          <p:nvPr/>
        </p:nvSpPr>
        <p:spPr>
          <a:xfrm>
            <a:off x="1921268" y="1721516"/>
            <a:ext cx="8259992" cy="102169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Next Generation Network Interconnect</a:t>
            </a:r>
          </a:p>
        </p:txBody>
      </p:sp>
      <p:cxnSp>
        <p:nvCxnSpPr>
          <p:cNvPr id="12" name="Straight Connector 11">
            <a:extLst>
              <a:ext uri="{FF2B5EF4-FFF2-40B4-BE49-F238E27FC236}">
                <a16:creationId xmlns:a16="http://schemas.microsoft.com/office/drawing/2014/main" id="{176FFF17-4490-D487-D19B-B2ADB0A63998}"/>
              </a:ext>
            </a:extLst>
          </p:cNvPr>
          <p:cNvCxnSpPr>
            <a:cxnSpLocks/>
            <a:stCxn id="4" idx="0"/>
          </p:cNvCxnSpPr>
          <p:nvPr/>
        </p:nvCxnSpPr>
        <p:spPr>
          <a:xfrm flipH="1" flipV="1">
            <a:off x="2845942" y="2547997"/>
            <a:ext cx="1" cy="499082"/>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EEAF5-C935-0580-8F84-B9C4645CF8B0}"/>
              </a:ext>
            </a:extLst>
          </p:cNvPr>
          <p:cNvCxnSpPr>
            <a:cxnSpLocks/>
            <a:stCxn id="5" idx="0"/>
          </p:cNvCxnSpPr>
          <p:nvPr/>
        </p:nvCxnSpPr>
        <p:spPr>
          <a:xfrm flipH="1" flipV="1">
            <a:off x="5067941" y="2547991"/>
            <a:ext cx="1" cy="499085"/>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B8EEB66-6FE5-36C0-980D-328D5B530ABE}"/>
              </a:ext>
            </a:extLst>
          </p:cNvPr>
          <p:cNvCxnSpPr>
            <a:cxnSpLocks/>
            <a:stCxn id="9" idx="0"/>
          </p:cNvCxnSpPr>
          <p:nvPr/>
        </p:nvCxnSpPr>
        <p:spPr>
          <a:xfrm flipH="1" flipV="1">
            <a:off x="7162262" y="2547991"/>
            <a:ext cx="4739" cy="499082"/>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348355-3CE6-7A93-0832-8876AB46EFD4}"/>
              </a:ext>
            </a:extLst>
          </p:cNvPr>
          <p:cNvCxnSpPr>
            <a:cxnSpLocks/>
            <a:stCxn id="7" idx="0"/>
          </p:cNvCxnSpPr>
          <p:nvPr/>
        </p:nvCxnSpPr>
        <p:spPr>
          <a:xfrm flipH="1" flipV="1">
            <a:off x="9247483" y="2547991"/>
            <a:ext cx="9103" cy="499082"/>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Slide Number Placeholder 19">
            <a:extLst>
              <a:ext uri="{FF2B5EF4-FFF2-40B4-BE49-F238E27FC236}">
                <a16:creationId xmlns:a16="http://schemas.microsoft.com/office/drawing/2014/main" id="{3D4704EC-C970-4AC2-111D-5517EE877D16}"/>
              </a:ext>
            </a:extLst>
          </p:cNvPr>
          <p:cNvSpPr>
            <a:spLocks noGrp="1"/>
          </p:cNvSpPr>
          <p:nvPr>
            <p:ph type="sldNum" sz="quarter" idx="12"/>
          </p:nvPr>
        </p:nvSpPr>
        <p:spPr/>
        <p:txBody>
          <a:bodyPr/>
          <a:lstStyle/>
          <a:p>
            <a:fld id="{AE5B1982-BF85-4B99-BC5B-420199FEFAED}" type="slidenum">
              <a:rPr lang="en-US" smtClean="0"/>
              <a:t>45</a:t>
            </a:fld>
            <a:endParaRPr lang="en-US"/>
          </a:p>
        </p:txBody>
      </p:sp>
    </p:spTree>
    <p:extLst>
      <p:ext uri="{BB962C8B-B14F-4D97-AF65-F5344CB8AC3E}">
        <p14:creationId xmlns:p14="http://schemas.microsoft.com/office/powerpoint/2010/main" val="602109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9C89-C6DD-0965-52A6-C6E42EFBDDC9}"/>
              </a:ext>
            </a:extLst>
          </p:cNvPr>
          <p:cNvSpPr>
            <a:spLocks noGrp="1"/>
          </p:cNvSpPr>
          <p:nvPr>
            <p:ph type="title"/>
          </p:nvPr>
        </p:nvSpPr>
        <p:spPr>
          <a:xfrm>
            <a:off x="0" y="365125"/>
            <a:ext cx="12192000" cy="1325563"/>
          </a:xfrm>
        </p:spPr>
        <p:txBody>
          <a:bodyPr/>
          <a:lstStyle/>
          <a:p>
            <a:pPr algn="ctr"/>
            <a:r>
              <a:rPr lang="en-US" dirty="0"/>
              <a:t>Aquila: A Unified, Low-latency Datacenter Network</a:t>
            </a:r>
          </a:p>
        </p:txBody>
      </p:sp>
      <p:sp>
        <p:nvSpPr>
          <p:cNvPr id="20" name="Slide Number Placeholder 19">
            <a:extLst>
              <a:ext uri="{FF2B5EF4-FFF2-40B4-BE49-F238E27FC236}">
                <a16:creationId xmlns:a16="http://schemas.microsoft.com/office/drawing/2014/main" id="{3D4704EC-C970-4AC2-111D-5517EE877D16}"/>
              </a:ext>
            </a:extLst>
          </p:cNvPr>
          <p:cNvSpPr>
            <a:spLocks noGrp="1"/>
          </p:cNvSpPr>
          <p:nvPr>
            <p:ph type="sldNum" sz="quarter" idx="12"/>
          </p:nvPr>
        </p:nvSpPr>
        <p:spPr/>
        <p:txBody>
          <a:bodyPr/>
          <a:lstStyle/>
          <a:p>
            <a:fld id="{AE5B1982-BF85-4B99-BC5B-420199FEFAED}" type="slidenum">
              <a:rPr lang="en-US" smtClean="0"/>
              <a:t>46</a:t>
            </a:fld>
            <a:endParaRPr lang="en-US"/>
          </a:p>
        </p:txBody>
      </p:sp>
      <p:pic>
        <p:nvPicPr>
          <p:cNvPr id="6" name="Picture 5">
            <a:extLst>
              <a:ext uri="{FF2B5EF4-FFF2-40B4-BE49-F238E27FC236}">
                <a16:creationId xmlns:a16="http://schemas.microsoft.com/office/drawing/2014/main" id="{F60F2D10-5D67-F2C9-C712-1565AD8AF5B0}"/>
              </a:ext>
            </a:extLst>
          </p:cNvPr>
          <p:cNvPicPr>
            <a:picLocks noChangeAspect="1"/>
          </p:cNvPicPr>
          <p:nvPr/>
        </p:nvPicPr>
        <p:blipFill>
          <a:blip r:embed="rId2"/>
          <a:stretch>
            <a:fillRect/>
          </a:stretch>
        </p:blipFill>
        <p:spPr>
          <a:xfrm>
            <a:off x="2279796" y="1437789"/>
            <a:ext cx="7335186" cy="5420211"/>
          </a:xfrm>
          <a:prstGeom prst="rect">
            <a:avLst/>
          </a:prstGeom>
        </p:spPr>
      </p:pic>
    </p:spTree>
    <p:extLst>
      <p:ext uri="{BB962C8B-B14F-4D97-AF65-F5344CB8AC3E}">
        <p14:creationId xmlns:p14="http://schemas.microsoft.com/office/powerpoint/2010/main" val="964716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49B6-2E7A-BC7F-E4D5-3A9D1B3C7888}"/>
              </a:ext>
            </a:extLst>
          </p:cNvPr>
          <p:cNvSpPr>
            <a:spLocks noGrp="1"/>
          </p:cNvSpPr>
          <p:nvPr>
            <p:ph type="title"/>
          </p:nvPr>
        </p:nvSpPr>
        <p:spPr/>
        <p:txBody>
          <a:bodyPr/>
          <a:lstStyle/>
          <a:p>
            <a:r>
              <a:rPr lang="en-US" dirty="0"/>
              <a:t>Sustainable Datacenters</a:t>
            </a:r>
          </a:p>
        </p:txBody>
      </p:sp>
      <p:sp>
        <p:nvSpPr>
          <p:cNvPr id="3" name="Content Placeholder 2">
            <a:extLst>
              <a:ext uri="{FF2B5EF4-FFF2-40B4-BE49-F238E27FC236}">
                <a16:creationId xmlns:a16="http://schemas.microsoft.com/office/drawing/2014/main" id="{521895A8-C1C7-8E61-489A-E0CE85C69CE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CF44510-474F-4FF6-704F-5A691519AE0B}"/>
              </a:ext>
            </a:extLst>
          </p:cNvPr>
          <p:cNvPicPr>
            <a:picLocks noChangeAspect="1"/>
          </p:cNvPicPr>
          <p:nvPr/>
        </p:nvPicPr>
        <p:blipFill>
          <a:blip r:embed="rId2"/>
          <a:stretch>
            <a:fillRect/>
          </a:stretch>
        </p:blipFill>
        <p:spPr>
          <a:xfrm>
            <a:off x="6392231" y="2024009"/>
            <a:ext cx="4961569" cy="2790882"/>
          </a:xfrm>
          <a:prstGeom prst="rect">
            <a:avLst/>
          </a:prstGeom>
        </p:spPr>
      </p:pic>
      <p:sp>
        <p:nvSpPr>
          <p:cNvPr id="6" name="TextBox 5">
            <a:extLst>
              <a:ext uri="{FF2B5EF4-FFF2-40B4-BE49-F238E27FC236}">
                <a16:creationId xmlns:a16="http://schemas.microsoft.com/office/drawing/2014/main" id="{A774FB21-37D2-9CC1-89B2-C070DBA85A36}"/>
              </a:ext>
            </a:extLst>
          </p:cNvPr>
          <p:cNvSpPr txBox="1"/>
          <p:nvPr/>
        </p:nvSpPr>
        <p:spPr>
          <a:xfrm>
            <a:off x="6308678" y="5081573"/>
            <a:ext cx="5250093" cy="707886"/>
          </a:xfrm>
          <a:prstGeom prst="rect">
            <a:avLst/>
          </a:prstGeom>
          <a:noFill/>
        </p:spPr>
        <p:txBody>
          <a:bodyPr wrap="square">
            <a:spAutoFit/>
          </a:bodyPr>
          <a:lstStyle/>
          <a:p>
            <a:pPr algn="ctr"/>
            <a:r>
              <a:rPr lang="en-US" sz="2000" b="0" i="0" dirty="0">
                <a:solidFill>
                  <a:srgbClr val="464646"/>
                </a:solidFill>
                <a:effectLst/>
                <a:hlinkClick r:id="rId3"/>
              </a:rPr>
              <a:t>Boiling liquid carries away heat generated by computer servers at a Microsoft datacenter</a:t>
            </a:r>
            <a:endParaRPr lang="en-US" sz="2000" b="0" i="0" dirty="0">
              <a:solidFill>
                <a:srgbClr val="464646"/>
              </a:solidFill>
              <a:effectLst/>
            </a:endParaRPr>
          </a:p>
        </p:txBody>
      </p:sp>
      <p:pic>
        <p:nvPicPr>
          <p:cNvPr id="7" name="Picture 6">
            <a:extLst>
              <a:ext uri="{FF2B5EF4-FFF2-40B4-BE49-F238E27FC236}">
                <a16:creationId xmlns:a16="http://schemas.microsoft.com/office/drawing/2014/main" id="{B01AB337-0E36-5BC7-9508-E8D8A528AD10}"/>
              </a:ext>
            </a:extLst>
          </p:cNvPr>
          <p:cNvPicPr>
            <a:picLocks noChangeAspect="1"/>
          </p:cNvPicPr>
          <p:nvPr/>
        </p:nvPicPr>
        <p:blipFill>
          <a:blip r:embed="rId4"/>
          <a:stretch>
            <a:fillRect/>
          </a:stretch>
        </p:blipFill>
        <p:spPr>
          <a:xfrm>
            <a:off x="1064867" y="1912350"/>
            <a:ext cx="4805101" cy="2902541"/>
          </a:xfrm>
          <a:prstGeom prst="rect">
            <a:avLst/>
          </a:prstGeom>
        </p:spPr>
      </p:pic>
      <p:sp>
        <p:nvSpPr>
          <p:cNvPr id="9" name="TextBox 8">
            <a:extLst>
              <a:ext uri="{FF2B5EF4-FFF2-40B4-BE49-F238E27FC236}">
                <a16:creationId xmlns:a16="http://schemas.microsoft.com/office/drawing/2014/main" id="{F2DD7035-C3E4-C260-8D0A-102A9B68BE0B}"/>
              </a:ext>
            </a:extLst>
          </p:cNvPr>
          <p:cNvSpPr txBox="1"/>
          <p:nvPr/>
        </p:nvSpPr>
        <p:spPr>
          <a:xfrm>
            <a:off x="1064867" y="5136615"/>
            <a:ext cx="4850258" cy="707886"/>
          </a:xfrm>
          <a:prstGeom prst="rect">
            <a:avLst/>
          </a:prstGeom>
          <a:noFill/>
        </p:spPr>
        <p:txBody>
          <a:bodyPr wrap="square">
            <a:spAutoFit/>
          </a:bodyPr>
          <a:lstStyle/>
          <a:p>
            <a:pPr algn="ctr"/>
            <a:r>
              <a:rPr lang="en-US" sz="2000" dirty="0">
                <a:hlinkClick r:id="rId5"/>
              </a:rPr>
              <a:t>An on-site solar energy array at the Google data center campus in Belgium</a:t>
            </a:r>
            <a:endParaRPr lang="en-US" sz="2000" dirty="0"/>
          </a:p>
        </p:txBody>
      </p:sp>
      <p:sp>
        <p:nvSpPr>
          <p:cNvPr id="5" name="Slide Number Placeholder 4">
            <a:extLst>
              <a:ext uri="{FF2B5EF4-FFF2-40B4-BE49-F238E27FC236}">
                <a16:creationId xmlns:a16="http://schemas.microsoft.com/office/drawing/2014/main" id="{C468B034-E763-F16D-E193-92E93DE229F4}"/>
              </a:ext>
            </a:extLst>
          </p:cNvPr>
          <p:cNvSpPr>
            <a:spLocks noGrp="1"/>
          </p:cNvSpPr>
          <p:nvPr>
            <p:ph type="sldNum" sz="quarter" idx="12"/>
          </p:nvPr>
        </p:nvSpPr>
        <p:spPr/>
        <p:txBody>
          <a:bodyPr/>
          <a:lstStyle/>
          <a:p>
            <a:fld id="{AE5B1982-BF85-4B99-BC5B-420199FEFAED}" type="slidenum">
              <a:rPr lang="en-US" smtClean="0"/>
              <a:t>47</a:t>
            </a:fld>
            <a:endParaRPr lang="en-US"/>
          </a:p>
        </p:txBody>
      </p:sp>
    </p:spTree>
    <p:extLst>
      <p:ext uri="{BB962C8B-B14F-4D97-AF65-F5344CB8AC3E}">
        <p14:creationId xmlns:p14="http://schemas.microsoft.com/office/powerpoint/2010/main" val="2305965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7763-D97C-E4D3-CB94-4A13B67DFD85}"/>
              </a:ext>
            </a:extLst>
          </p:cNvPr>
          <p:cNvSpPr>
            <a:spLocks noGrp="1"/>
          </p:cNvSpPr>
          <p:nvPr>
            <p:ph type="sldNum" sz="quarter" idx="12"/>
          </p:nvPr>
        </p:nvSpPr>
        <p:spPr/>
        <p:txBody>
          <a:bodyPr/>
          <a:lstStyle/>
          <a:p>
            <a:fld id="{EF5836AF-1B22-4BD4-B8BF-FAE5A13EA8CE}" type="slidenum">
              <a:rPr lang="en-US" smtClean="0"/>
              <a:t>48</a:t>
            </a:fld>
            <a:endParaRPr lang="en-US"/>
          </a:p>
        </p:txBody>
      </p:sp>
      <p:pic>
        <p:nvPicPr>
          <p:cNvPr id="18" name="Picture 17">
            <a:extLst>
              <a:ext uri="{FF2B5EF4-FFF2-40B4-BE49-F238E27FC236}">
                <a16:creationId xmlns:a16="http://schemas.microsoft.com/office/drawing/2014/main" id="{1BD07A13-4B4B-730B-6695-6C984CE846C5}"/>
              </a:ext>
            </a:extLst>
          </p:cNvPr>
          <p:cNvPicPr>
            <a:picLocks noChangeAspect="1"/>
          </p:cNvPicPr>
          <p:nvPr/>
        </p:nvPicPr>
        <p:blipFill>
          <a:blip r:embed="rId3"/>
          <a:stretch>
            <a:fillRect/>
          </a:stretch>
        </p:blipFill>
        <p:spPr>
          <a:xfrm>
            <a:off x="1412077" y="1466946"/>
            <a:ext cx="3654369" cy="2436245"/>
          </a:xfrm>
          <a:prstGeom prst="rect">
            <a:avLst/>
          </a:prstGeom>
        </p:spPr>
      </p:pic>
      <p:pic>
        <p:nvPicPr>
          <p:cNvPr id="21" name="Picture 20">
            <a:extLst>
              <a:ext uri="{FF2B5EF4-FFF2-40B4-BE49-F238E27FC236}">
                <a16:creationId xmlns:a16="http://schemas.microsoft.com/office/drawing/2014/main" id="{65214CE2-2D7B-9536-EDE6-05E3FD744311}"/>
              </a:ext>
            </a:extLst>
          </p:cNvPr>
          <p:cNvPicPr>
            <a:picLocks noChangeAspect="1"/>
          </p:cNvPicPr>
          <p:nvPr/>
        </p:nvPicPr>
        <p:blipFill>
          <a:blip r:embed="rId4"/>
          <a:stretch>
            <a:fillRect/>
          </a:stretch>
        </p:blipFill>
        <p:spPr>
          <a:xfrm>
            <a:off x="6096000" y="1501530"/>
            <a:ext cx="4222125" cy="2374619"/>
          </a:xfrm>
          <a:prstGeom prst="rect">
            <a:avLst/>
          </a:prstGeom>
        </p:spPr>
      </p:pic>
      <p:pic>
        <p:nvPicPr>
          <p:cNvPr id="24" name="Picture 23">
            <a:extLst>
              <a:ext uri="{FF2B5EF4-FFF2-40B4-BE49-F238E27FC236}">
                <a16:creationId xmlns:a16="http://schemas.microsoft.com/office/drawing/2014/main" id="{4D734412-C479-6BBC-4CA2-BBCA270102D4}"/>
              </a:ext>
            </a:extLst>
          </p:cNvPr>
          <p:cNvPicPr>
            <a:picLocks noChangeAspect="1"/>
          </p:cNvPicPr>
          <p:nvPr/>
        </p:nvPicPr>
        <p:blipFill>
          <a:blip r:embed="rId5"/>
          <a:stretch>
            <a:fillRect/>
          </a:stretch>
        </p:blipFill>
        <p:spPr>
          <a:xfrm>
            <a:off x="1412077" y="3946830"/>
            <a:ext cx="3651369" cy="2730941"/>
          </a:xfrm>
          <a:prstGeom prst="rect">
            <a:avLst/>
          </a:prstGeom>
        </p:spPr>
      </p:pic>
      <p:pic>
        <p:nvPicPr>
          <p:cNvPr id="25" name="Picture 24">
            <a:extLst>
              <a:ext uri="{FF2B5EF4-FFF2-40B4-BE49-F238E27FC236}">
                <a16:creationId xmlns:a16="http://schemas.microsoft.com/office/drawing/2014/main" id="{863C2420-5AEB-3698-D7E0-38DB2F9B2218}"/>
              </a:ext>
            </a:extLst>
          </p:cNvPr>
          <p:cNvPicPr>
            <a:picLocks noChangeAspect="1"/>
          </p:cNvPicPr>
          <p:nvPr/>
        </p:nvPicPr>
        <p:blipFill>
          <a:blip r:embed="rId6"/>
          <a:stretch>
            <a:fillRect/>
          </a:stretch>
        </p:blipFill>
        <p:spPr>
          <a:xfrm>
            <a:off x="6096000" y="3904644"/>
            <a:ext cx="4225247" cy="2816831"/>
          </a:xfrm>
          <a:prstGeom prst="rect">
            <a:avLst/>
          </a:prstGeom>
        </p:spPr>
      </p:pic>
      <p:sp>
        <p:nvSpPr>
          <p:cNvPr id="6" name="Title 1">
            <a:extLst>
              <a:ext uri="{FF2B5EF4-FFF2-40B4-BE49-F238E27FC236}">
                <a16:creationId xmlns:a16="http://schemas.microsoft.com/office/drawing/2014/main" id="{73EFC671-AC42-2D90-B1FA-A881E415DB97}"/>
              </a:ext>
            </a:extLst>
          </p:cNvPr>
          <p:cNvSpPr>
            <a:spLocks noGrp="1"/>
          </p:cNvSpPr>
          <p:nvPr>
            <p:ph type="title"/>
          </p:nvPr>
        </p:nvSpPr>
        <p:spPr>
          <a:xfrm>
            <a:off x="838200" y="180229"/>
            <a:ext cx="10515600" cy="1325563"/>
          </a:xfrm>
        </p:spPr>
        <p:txBody>
          <a:bodyPr/>
          <a:lstStyle/>
          <a:p>
            <a:r>
              <a:rPr lang="en-US" dirty="0"/>
              <a:t>Project Natick: Underwater Datacenters</a:t>
            </a:r>
          </a:p>
        </p:txBody>
      </p:sp>
    </p:spTree>
    <p:extLst>
      <p:ext uri="{BB962C8B-B14F-4D97-AF65-F5344CB8AC3E}">
        <p14:creationId xmlns:p14="http://schemas.microsoft.com/office/powerpoint/2010/main" val="3367806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18F0-43B9-1A9F-1912-2E795036A645}"/>
              </a:ext>
            </a:extLst>
          </p:cNvPr>
          <p:cNvSpPr>
            <a:spLocks noGrp="1"/>
          </p:cNvSpPr>
          <p:nvPr>
            <p:ph type="title"/>
          </p:nvPr>
        </p:nvSpPr>
        <p:spPr/>
        <p:txBody>
          <a:bodyPr/>
          <a:lstStyle/>
          <a:p>
            <a:r>
              <a:rPr lang="en-US" dirty="0"/>
              <a:t>Customer Benefits</a:t>
            </a:r>
          </a:p>
        </p:txBody>
      </p:sp>
      <p:sp>
        <p:nvSpPr>
          <p:cNvPr id="3" name="Content Placeholder 2">
            <a:extLst>
              <a:ext uri="{FF2B5EF4-FFF2-40B4-BE49-F238E27FC236}">
                <a16:creationId xmlns:a16="http://schemas.microsoft.com/office/drawing/2014/main" id="{A338899F-71EA-F840-9B8E-E353DA8DBB89}"/>
              </a:ext>
            </a:extLst>
          </p:cNvPr>
          <p:cNvSpPr>
            <a:spLocks noGrp="1"/>
          </p:cNvSpPr>
          <p:nvPr>
            <p:ph idx="1"/>
          </p:nvPr>
        </p:nvSpPr>
        <p:spPr/>
        <p:txBody>
          <a:bodyPr>
            <a:noAutofit/>
          </a:bodyPr>
          <a:lstStyle/>
          <a:p>
            <a:r>
              <a:rPr lang="en-US" dirty="0"/>
              <a:t>Reduce the cost of cooling by leveraging the natural sea temperature.</a:t>
            </a:r>
          </a:p>
          <a:p>
            <a:endParaRPr lang="en-US" sz="800" dirty="0"/>
          </a:p>
          <a:p>
            <a:r>
              <a:rPr lang="en-US" dirty="0"/>
              <a:t>Benefit from offshore renewable energy sources (e.g., wave and tidal power) that could be truly zero emission.</a:t>
            </a:r>
          </a:p>
          <a:p>
            <a:endParaRPr lang="en-US" sz="800" dirty="0"/>
          </a:p>
          <a:p>
            <a:r>
              <a:rPr lang="en-US" dirty="0"/>
              <a:t>Made from fully recyclable materials.</a:t>
            </a:r>
          </a:p>
          <a:p>
            <a:endParaRPr lang="en-US" sz="800" dirty="0"/>
          </a:p>
          <a:p>
            <a:r>
              <a:rPr lang="en-US" dirty="0"/>
              <a:t>Reduce the latency by locating datacenters closer to customers.</a:t>
            </a:r>
          </a:p>
          <a:p>
            <a:endParaRPr lang="en-US" dirty="0"/>
          </a:p>
          <a:p>
            <a:endParaRPr lang="en-US" dirty="0"/>
          </a:p>
        </p:txBody>
      </p:sp>
      <p:sp>
        <p:nvSpPr>
          <p:cNvPr id="4" name="Slide Number Placeholder 3">
            <a:extLst>
              <a:ext uri="{FF2B5EF4-FFF2-40B4-BE49-F238E27FC236}">
                <a16:creationId xmlns:a16="http://schemas.microsoft.com/office/drawing/2014/main" id="{76F9B79E-DA9A-B2A8-7507-13CED69A4244}"/>
              </a:ext>
            </a:extLst>
          </p:cNvPr>
          <p:cNvSpPr>
            <a:spLocks noGrp="1"/>
          </p:cNvSpPr>
          <p:nvPr>
            <p:ph type="sldNum" sz="quarter" idx="12"/>
          </p:nvPr>
        </p:nvSpPr>
        <p:spPr/>
        <p:txBody>
          <a:bodyPr/>
          <a:lstStyle/>
          <a:p>
            <a:fld id="{AE5B1982-BF85-4B99-BC5B-420199FEFAED}" type="slidenum">
              <a:rPr lang="en-US" smtClean="0"/>
              <a:t>49</a:t>
            </a:fld>
            <a:endParaRPr lang="en-US"/>
          </a:p>
        </p:txBody>
      </p:sp>
    </p:spTree>
    <p:extLst>
      <p:ext uri="{BB962C8B-B14F-4D97-AF65-F5344CB8AC3E}">
        <p14:creationId xmlns:p14="http://schemas.microsoft.com/office/powerpoint/2010/main" val="2402481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arge green field&#10;&#10;Description generated with high confidence">
            <a:extLst>
              <a:ext uri="{FF2B5EF4-FFF2-40B4-BE49-F238E27FC236}">
                <a16:creationId xmlns:a16="http://schemas.microsoft.com/office/drawing/2014/main" id="{D021F5AA-7C91-69FE-7CB3-8E992D934405}"/>
              </a:ext>
            </a:extLst>
          </p:cNvPr>
          <p:cNvPicPr>
            <a:picLocks noChangeAspect="1"/>
          </p:cNvPicPr>
          <p:nvPr/>
        </p:nvPicPr>
        <p:blipFill>
          <a:blip r:embed="rId3"/>
          <a:stretch>
            <a:fillRect/>
          </a:stretch>
        </p:blipFill>
        <p:spPr>
          <a:xfrm>
            <a:off x="0" y="-248716"/>
            <a:ext cx="12187169" cy="7106716"/>
          </a:xfrm>
          <a:prstGeom prst="rect">
            <a:avLst/>
          </a:prstGeom>
        </p:spPr>
      </p:pic>
      <p:sp>
        <p:nvSpPr>
          <p:cNvPr id="6" name="Title 1">
            <a:extLst>
              <a:ext uri="{FF2B5EF4-FFF2-40B4-BE49-F238E27FC236}">
                <a16:creationId xmlns:a16="http://schemas.microsoft.com/office/drawing/2014/main" id="{EF18D5EA-DBE6-588D-5D6F-57507390615D}"/>
              </a:ext>
            </a:extLst>
          </p:cNvPr>
          <p:cNvSpPr>
            <a:spLocks noGrp="1"/>
          </p:cNvSpPr>
          <p:nvPr>
            <p:ph type="title"/>
          </p:nvPr>
        </p:nvSpPr>
        <p:spPr>
          <a:xfrm>
            <a:off x="281940" y="220981"/>
            <a:ext cx="11554460" cy="1176020"/>
          </a:xfrm>
        </p:spPr>
        <p:txBody>
          <a:bodyPr>
            <a:noAutofit/>
          </a:bodyPr>
          <a:lstStyle/>
          <a:p>
            <a:r>
              <a:rPr lang="en-US" sz="4000" b="1" dirty="0"/>
              <a:t>Microsoft @ Amsterdam</a:t>
            </a:r>
          </a:p>
        </p:txBody>
      </p:sp>
      <p:sp>
        <p:nvSpPr>
          <p:cNvPr id="2" name="Slide Number Placeholder 1">
            <a:extLst>
              <a:ext uri="{FF2B5EF4-FFF2-40B4-BE49-F238E27FC236}">
                <a16:creationId xmlns:a16="http://schemas.microsoft.com/office/drawing/2014/main" id="{E31AE0C2-C03F-F68E-03D0-21E6BFAD0DD8}"/>
              </a:ext>
            </a:extLst>
          </p:cNvPr>
          <p:cNvSpPr>
            <a:spLocks noGrp="1"/>
          </p:cNvSpPr>
          <p:nvPr>
            <p:ph type="sldNum" sz="quarter" idx="12"/>
          </p:nvPr>
        </p:nvSpPr>
        <p:spPr/>
        <p:txBody>
          <a:bodyPr/>
          <a:lstStyle/>
          <a:p>
            <a:fld id="{AE5B1982-BF85-4B99-BC5B-420199FEFAED}" type="slidenum">
              <a:rPr lang="en-US" smtClean="0"/>
              <a:t>5</a:t>
            </a:fld>
            <a:endParaRPr lang="en-US"/>
          </a:p>
        </p:txBody>
      </p:sp>
    </p:spTree>
    <p:extLst>
      <p:ext uri="{BB962C8B-B14F-4D97-AF65-F5344CB8AC3E}">
        <p14:creationId xmlns:p14="http://schemas.microsoft.com/office/powerpoint/2010/main" val="2765287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174E15-1288-93B4-47D1-F1CE3EE8E8D3}"/>
              </a:ext>
            </a:extLst>
          </p:cNvPr>
          <p:cNvPicPr>
            <a:picLocks noGrp="1" noChangeAspect="1"/>
          </p:cNvPicPr>
          <p:nvPr>
            <p:ph idx="1"/>
          </p:nvPr>
        </p:nvPicPr>
        <p:blipFill>
          <a:blip r:embed="rId2"/>
          <a:stretch>
            <a:fillRect/>
          </a:stretch>
        </p:blipFill>
        <p:spPr>
          <a:xfrm>
            <a:off x="6314700" y="2091529"/>
            <a:ext cx="5706071" cy="3661015"/>
          </a:xfrm>
          <a:prstGeom prst="rect">
            <a:avLst/>
          </a:prstGeom>
        </p:spPr>
      </p:pic>
      <p:sp>
        <p:nvSpPr>
          <p:cNvPr id="4" name="Title 1">
            <a:extLst>
              <a:ext uri="{FF2B5EF4-FFF2-40B4-BE49-F238E27FC236}">
                <a16:creationId xmlns:a16="http://schemas.microsoft.com/office/drawing/2014/main" id="{F0868337-4C65-31AD-BD90-7DB46424AA74}"/>
              </a:ext>
            </a:extLst>
          </p:cNvPr>
          <p:cNvSpPr>
            <a:spLocks noGrp="1"/>
          </p:cNvSpPr>
          <p:nvPr>
            <p:ph type="title"/>
          </p:nvPr>
        </p:nvSpPr>
        <p:spPr>
          <a:xfrm>
            <a:off x="838200" y="365125"/>
            <a:ext cx="10515600" cy="1325563"/>
          </a:xfrm>
        </p:spPr>
        <p:txBody>
          <a:bodyPr/>
          <a:lstStyle/>
          <a:p>
            <a:r>
              <a:rPr lang="en-US" dirty="0"/>
              <a:t>Datacenters in Space</a:t>
            </a:r>
          </a:p>
        </p:txBody>
      </p:sp>
      <p:pic>
        <p:nvPicPr>
          <p:cNvPr id="5" name="Picture 4">
            <a:extLst>
              <a:ext uri="{FF2B5EF4-FFF2-40B4-BE49-F238E27FC236}">
                <a16:creationId xmlns:a16="http://schemas.microsoft.com/office/drawing/2014/main" id="{2C2F50E6-E36C-CFE2-1EED-F7156FE6D5F0}"/>
              </a:ext>
            </a:extLst>
          </p:cNvPr>
          <p:cNvPicPr>
            <a:picLocks noChangeAspect="1"/>
          </p:cNvPicPr>
          <p:nvPr/>
        </p:nvPicPr>
        <p:blipFill>
          <a:blip r:embed="rId3"/>
          <a:stretch>
            <a:fillRect/>
          </a:stretch>
        </p:blipFill>
        <p:spPr>
          <a:xfrm>
            <a:off x="389929" y="2091530"/>
            <a:ext cx="5706071" cy="3661015"/>
          </a:xfrm>
          <a:prstGeom prst="rect">
            <a:avLst/>
          </a:prstGeom>
        </p:spPr>
      </p:pic>
      <p:sp>
        <p:nvSpPr>
          <p:cNvPr id="8" name="Slide Number Placeholder 7">
            <a:extLst>
              <a:ext uri="{FF2B5EF4-FFF2-40B4-BE49-F238E27FC236}">
                <a16:creationId xmlns:a16="http://schemas.microsoft.com/office/drawing/2014/main" id="{B112DCD1-8A44-9918-DE71-92FDCC9E5CD6}"/>
              </a:ext>
            </a:extLst>
          </p:cNvPr>
          <p:cNvSpPr>
            <a:spLocks noGrp="1"/>
          </p:cNvSpPr>
          <p:nvPr>
            <p:ph type="sldNum" sz="quarter" idx="12"/>
          </p:nvPr>
        </p:nvSpPr>
        <p:spPr/>
        <p:txBody>
          <a:bodyPr/>
          <a:lstStyle/>
          <a:p>
            <a:fld id="{AE5B1982-BF85-4B99-BC5B-420199FEFAED}" type="slidenum">
              <a:rPr lang="en-US" smtClean="0"/>
              <a:t>50</a:t>
            </a:fld>
            <a:endParaRPr lang="en-US"/>
          </a:p>
        </p:txBody>
      </p:sp>
    </p:spTree>
    <p:extLst>
      <p:ext uri="{BB962C8B-B14F-4D97-AF65-F5344CB8AC3E}">
        <p14:creationId xmlns:p14="http://schemas.microsoft.com/office/powerpoint/2010/main" val="1525920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Thank You!</a:t>
            </a:r>
            <a:endParaRPr lang="en-US" dirty="0">
              <a:solidFill>
                <a:schemeClr val="bg1"/>
              </a:solidFill>
            </a:endParaRP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51</a:t>
            </a:fld>
            <a:endParaRPr lang="en-US"/>
          </a:p>
        </p:txBody>
      </p:sp>
      <p:sp>
        <p:nvSpPr>
          <p:cNvPr id="3" name="Subtitle 2">
            <a:extLst>
              <a:ext uri="{FF2B5EF4-FFF2-40B4-BE49-F238E27FC236}">
                <a16:creationId xmlns:a16="http://schemas.microsoft.com/office/drawing/2014/main" id="{BD7F1436-F6EB-3729-8010-E3AD5807FB47}"/>
              </a:ext>
            </a:extLst>
          </p:cNvPr>
          <p:cNvSpPr txBox="1">
            <a:spLocks/>
          </p:cNvSpPr>
          <p:nvPr/>
        </p:nvSpPr>
        <p:spPr>
          <a:xfrm>
            <a:off x="71919" y="4357852"/>
            <a:ext cx="12170204" cy="30035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solidFill>
              </a:rPr>
              <a:t>Interested in opportunities at Microsoft?</a:t>
            </a:r>
            <a:endParaRPr lang="en-US" altLang="zh-CN" sz="2800" dirty="0">
              <a:solidFill>
                <a:schemeClr val="bg1"/>
              </a:solidFill>
            </a:endParaRPr>
          </a:p>
          <a:p>
            <a:r>
              <a:rPr lang="en-US" altLang="zh-CN" sz="2800" dirty="0">
                <a:solidFill>
                  <a:schemeClr val="bg1"/>
                </a:solidFill>
              </a:rPr>
              <a:t>Please drop me an email webai@microsoft.com</a:t>
            </a:r>
            <a:endParaRPr lang="en-US" sz="2800" dirty="0">
              <a:solidFill>
                <a:schemeClr val="bg1"/>
              </a:solidFill>
            </a:endParaRPr>
          </a:p>
        </p:txBody>
      </p:sp>
    </p:spTree>
    <p:extLst>
      <p:ext uri="{BB962C8B-B14F-4D97-AF65-F5344CB8AC3E}">
        <p14:creationId xmlns:p14="http://schemas.microsoft.com/office/powerpoint/2010/main" val="55132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DEDD5-3E6D-8DDF-A137-E75556C62927}"/>
              </a:ext>
            </a:extLst>
          </p:cNvPr>
          <p:cNvPicPr>
            <a:picLocks noChangeAspect="1"/>
          </p:cNvPicPr>
          <p:nvPr/>
        </p:nvPicPr>
        <p:blipFill>
          <a:blip r:embed="rId2"/>
          <a:stretch>
            <a:fillRect/>
          </a:stretch>
        </p:blipFill>
        <p:spPr>
          <a:xfrm>
            <a:off x="865" y="7241"/>
            <a:ext cx="12190271" cy="6853458"/>
          </a:xfrm>
          <a:prstGeom prst="rect">
            <a:avLst/>
          </a:prstGeom>
        </p:spPr>
      </p:pic>
      <p:sp>
        <p:nvSpPr>
          <p:cNvPr id="5" name="Title 1">
            <a:extLst>
              <a:ext uri="{FF2B5EF4-FFF2-40B4-BE49-F238E27FC236}">
                <a16:creationId xmlns:a16="http://schemas.microsoft.com/office/drawing/2014/main" id="{20A6020A-8A9F-1377-8E05-1EB30D7FF0BA}"/>
              </a:ext>
            </a:extLst>
          </p:cNvPr>
          <p:cNvSpPr>
            <a:spLocks noGrp="1"/>
          </p:cNvSpPr>
          <p:nvPr>
            <p:ph type="title"/>
          </p:nvPr>
        </p:nvSpPr>
        <p:spPr>
          <a:xfrm>
            <a:off x="281940" y="220981"/>
            <a:ext cx="11554460" cy="1176020"/>
          </a:xfrm>
        </p:spPr>
        <p:txBody>
          <a:bodyPr>
            <a:noAutofit/>
          </a:bodyPr>
          <a:lstStyle/>
          <a:p>
            <a:r>
              <a:rPr lang="en-US" sz="4000" b="1" dirty="0"/>
              <a:t>Microsoft @ Quincy</a:t>
            </a:r>
          </a:p>
        </p:txBody>
      </p:sp>
      <p:sp>
        <p:nvSpPr>
          <p:cNvPr id="2" name="Slide Number Placeholder 1">
            <a:extLst>
              <a:ext uri="{FF2B5EF4-FFF2-40B4-BE49-F238E27FC236}">
                <a16:creationId xmlns:a16="http://schemas.microsoft.com/office/drawing/2014/main" id="{E418395F-63B2-52D2-4B5A-68B02FB9C8C6}"/>
              </a:ext>
            </a:extLst>
          </p:cNvPr>
          <p:cNvSpPr>
            <a:spLocks noGrp="1"/>
          </p:cNvSpPr>
          <p:nvPr>
            <p:ph type="sldNum" sz="quarter" idx="12"/>
          </p:nvPr>
        </p:nvSpPr>
        <p:spPr/>
        <p:txBody>
          <a:bodyPr/>
          <a:lstStyle/>
          <a:p>
            <a:fld id="{AE5B1982-BF85-4B99-BC5B-420199FEFAED}" type="slidenum">
              <a:rPr lang="en-US" smtClean="0"/>
              <a:t>6</a:t>
            </a:fld>
            <a:endParaRPr lang="en-US"/>
          </a:p>
        </p:txBody>
      </p:sp>
    </p:spTree>
    <p:extLst>
      <p:ext uri="{BB962C8B-B14F-4D97-AF65-F5344CB8AC3E}">
        <p14:creationId xmlns:p14="http://schemas.microsoft.com/office/powerpoint/2010/main" val="40471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B0DD3-A941-D550-F338-01B85E47D2D9}"/>
              </a:ext>
            </a:extLst>
          </p:cNvPr>
          <p:cNvPicPr>
            <a:picLocks noChangeAspect="1"/>
          </p:cNvPicPr>
          <p:nvPr/>
        </p:nvPicPr>
        <p:blipFill>
          <a:blip r:embed="rId3"/>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4CADE85D-8526-C902-7879-6EC79CC5FDB9}"/>
              </a:ext>
            </a:extLst>
          </p:cNvPr>
          <p:cNvSpPr>
            <a:spLocks noGrp="1"/>
          </p:cNvSpPr>
          <p:nvPr>
            <p:ph type="sldNum" sz="quarter" idx="12"/>
          </p:nvPr>
        </p:nvSpPr>
        <p:spPr/>
        <p:txBody>
          <a:bodyPr/>
          <a:lstStyle/>
          <a:p>
            <a:fld id="{AE5B1982-BF85-4B99-BC5B-420199FEFAED}" type="slidenum">
              <a:rPr lang="en-US" smtClean="0"/>
              <a:t>7</a:t>
            </a:fld>
            <a:endParaRPr lang="en-US"/>
          </a:p>
        </p:txBody>
      </p:sp>
    </p:spTree>
    <p:extLst>
      <p:ext uri="{BB962C8B-B14F-4D97-AF65-F5344CB8AC3E}">
        <p14:creationId xmlns:p14="http://schemas.microsoft.com/office/powerpoint/2010/main" val="394371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0B09-001F-C6D6-6446-0D53F365CE86}"/>
              </a:ext>
            </a:extLst>
          </p:cNvPr>
          <p:cNvSpPr>
            <a:spLocks noGrp="1"/>
          </p:cNvSpPr>
          <p:nvPr>
            <p:ph type="title"/>
          </p:nvPr>
        </p:nvSpPr>
        <p:spPr/>
        <p:txBody>
          <a:bodyPr/>
          <a:lstStyle/>
          <a:p>
            <a:endParaRPr lang="en-US" dirty="0"/>
          </a:p>
        </p:txBody>
      </p:sp>
      <p:grpSp>
        <p:nvGrpSpPr>
          <p:cNvPr id="22" name="Group 21">
            <a:extLst>
              <a:ext uri="{FF2B5EF4-FFF2-40B4-BE49-F238E27FC236}">
                <a16:creationId xmlns:a16="http://schemas.microsoft.com/office/drawing/2014/main" id="{7A3306CE-F0D3-48EE-25EA-1321C8C04D92}"/>
              </a:ext>
            </a:extLst>
          </p:cNvPr>
          <p:cNvGrpSpPr/>
          <p:nvPr/>
        </p:nvGrpSpPr>
        <p:grpSpPr>
          <a:xfrm>
            <a:off x="481483" y="3374500"/>
            <a:ext cx="5109809" cy="3416499"/>
            <a:chOff x="345209" y="3517232"/>
            <a:chExt cx="4595970" cy="3340768"/>
          </a:xfrm>
        </p:grpSpPr>
        <p:pic>
          <p:nvPicPr>
            <p:cNvPr id="5" name="Picture 4">
              <a:extLst>
                <a:ext uri="{FF2B5EF4-FFF2-40B4-BE49-F238E27FC236}">
                  <a16:creationId xmlns:a16="http://schemas.microsoft.com/office/drawing/2014/main" id="{33F50E94-579E-6D4C-7CA2-E26FC9B94082}"/>
                </a:ext>
              </a:extLst>
            </p:cNvPr>
            <p:cNvPicPr>
              <a:picLocks noChangeAspect="1"/>
            </p:cNvPicPr>
            <p:nvPr/>
          </p:nvPicPr>
          <p:blipFill>
            <a:blip r:embed="rId3"/>
            <a:stretch>
              <a:fillRect/>
            </a:stretch>
          </p:blipFill>
          <p:spPr>
            <a:xfrm>
              <a:off x="345209" y="3517232"/>
              <a:ext cx="4595970" cy="3340768"/>
            </a:xfrm>
            <a:prstGeom prst="rect">
              <a:avLst/>
            </a:prstGeom>
          </p:spPr>
        </p:pic>
        <p:sp>
          <p:nvSpPr>
            <p:cNvPr id="6" name="TextBox 5">
              <a:extLst>
                <a:ext uri="{FF2B5EF4-FFF2-40B4-BE49-F238E27FC236}">
                  <a16:creationId xmlns:a16="http://schemas.microsoft.com/office/drawing/2014/main" id="{6216A3CD-2E00-5B78-619E-392C60163C8A}"/>
                </a:ext>
              </a:extLst>
            </p:cNvPr>
            <p:cNvSpPr txBox="1"/>
            <p:nvPr/>
          </p:nvSpPr>
          <p:spPr>
            <a:xfrm>
              <a:off x="838200" y="3533166"/>
              <a:ext cx="4102979" cy="276999"/>
            </a:xfrm>
            <a:prstGeom prst="rect">
              <a:avLst/>
            </a:prstGeom>
            <a:noFill/>
          </p:spPr>
          <p:txBody>
            <a:bodyPr wrap="square" rtlCol="0">
              <a:spAutoFit/>
            </a:bodyPr>
            <a:lstStyle/>
            <a:p>
              <a:pPr algn="r"/>
              <a:r>
                <a:rPr lang="en-US" sz="1200" dirty="0"/>
                <a:t>https://www.google.com/about/datacenters/locations/</a:t>
              </a:r>
            </a:p>
          </p:txBody>
        </p:sp>
      </p:grpSp>
      <p:grpSp>
        <p:nvGrpSpPr>
          <p:cNvPr id="16" name="Group 15">
            <a:extLst>
              <a:ext uri="{FF2B5EF4-FFF2-40B4-BE49-F238E27FC236}">
                <a16:creationId xmlns:a16="http://schemas.microsoft.com/office/drawing/2014/main" id="{FD5D49D6-3073-9340-F312-3D31CC3DAEFC}"/>
              </a:ext>
            </a:extLst>
          </p:cNvPr>
          <p:cNvGrpSpPr/>
          <p:nvPr/>
        </p:nvGrpSpPr>
        <p:grpSpPr>
          <a:xfrm>
            <a:off x="6095999" y="31098"/>
            <a:ext cx="5894895" cy="3350270"/>
            <a:chOff x="6230082" y="-35614"/>
            <a:chExt cx="5499805" cy="3634509"/>
          </a:xfrm>
        </p:grpSpPr>
        <p:pic>
          <p:nvPicPr>
            <p:cNvPr id="8" name="Picture 7">
              <a:extLst>
                <a:ext uri="{FF2B5EF4-FFF2-40B4-BE49-F238E27FC236}">
                  <a16:creationId xmlns:a16="http://schemas.microsoft.com/office/drawing/2014/main" id="{B4232A9C-4237-70B3-24C1-B370EBD1CEF2}"/>
                </a:ext>
              </a:extLst>
            </p:cNvPr>
            <p:cNvPicPr>
              <a:picLocks noChangeAspect="1"/>
            </p:cNvPicPr>
            <p:nvPr/>
          </p:nvPicPr>
          <p:blipFill>
            <a:blip r:embed="rId4"/>
            <a:stretch>
              <a:fillRect/>
            </a:stretch>
          </p:blipFill>
          <p:spPr>
            <a:xfrm>
              <a:off x="6230082" y="-35614"/>
              <a:ext cx="5382440" cy="3634509"/>
            </a:xfrm>
            <a:prstGeom prst="rect">
              <a:avLst/>
            </a:prstGeom>
          </p:spPr>
        </p:pic>
        <p:sp>
          <p:nvSpPr>
            <p:cNvPr id="10" name="TextBox 9">
              <a:extLst>
                <a:ext uri="{FF2B5EF4-FFF2-40B4-BE49-F238E27FC236}">
                  <a16:creationId xmlns:a16="http://schemas.microsoft.com/office/drawing/2014/main" id="{E385DC6B-BDDE-1A77-8AA1-181B9F70EB9B}"/>
                </a:ext>
              </a:extLst>
            </p:cNvPr>
            <p:cNvSpPr txBox="1"/>
            <p:nvPr/>
          </p:nvSpPr>
          <p:spPr>
            <a:xfrm>
              <a:off x="7894488" y="2613380"/>
              <a:ext cx="3835399" cy="276999"/>
            </a:xfrm>
            <a:prstGeom prst="rect">
              <a:avLst/>
            </a:prstGeom>
            <a:noFill/>
          </p:spPr>
          <p:txBody>
            <a:bodyPr wrap="square">
              <a:spAutoFit/>
            </a:bodyPr>
            <a:lstStyle/>
            <a:p>
              <a:r>
                <a:rPr lang="en-US" sz="1200" dirty="0">
                  <a:solidFill>
                    <a:schemeClr val="bg1"/>
                  </a:solidFill>
                </a:rPr>
                <a:t>https://aws.amazon.com/about-aws/global-infrastructure/</a:t>
              </a:r>
            </a:p>
          </p:txBody>
        </p:sp>
      </p:grpSp>
      <p:grpSp>
        <p:nvGrpSpPr>
          <p:cNvPr id="15" name="Group 14">
            <a:extLst>
              <a:ext uri="{FF2B5EF4-FFF2-40B4-BE49-F238E27FC236}">
                <a16:creationId xmlns:a16="http://schemas.microsoft.com/office/drawing/2014/main" id="{2C990674-A853-44A6-5FAB-747342C0F3DA}"/>
              </a:ext>
            </a:extLst>
          </p:cNvPr>
          <p:cNvGrpSpPr/>
          <p:nvPr/>
        </p:nvGrpSpPr>
        <p:grpSpPr>
          <a:xfrm>
            <a:off x="5926317" y="3438427"/>
            <a:ext cx="9351357" cy="3333864"/>
            <a:chOff x="-43687" y="-224512"/>
            <a:chExt cx="9351357" cy="3333864"/>
          </a:xfrm>
        </p:grpSpPr>
        <p:pic>
          <p:nvPicPr>
            <p:cNvPr id="12" name="Picture 11">
              <a:extLst>
                <a:ext uri="{FF2B5EF4-FFF2-40B4-BE49-F238E27FC236}">
                  <a16:creationId xmlns:a16="http://schemas.microsoft.com/office/drawing/2014/main" id="{FFFF7AB3-89CF-EC11-DB0A-4543589E4E71}"/>
                </a:ext>
              </a:extLst>
            </p:cNvPr>
            <p:cNvPicPr>
              <a:picLocks noChangeAspect="1"/>
            </p:cNvPicPr>
            <p:nvPr/>
          </p:nvPicPr>
          <p:blipFill>
            <a:blip r:embed="rId5"/>
            <a:stretch>
              <a:fillRect/>
            </a:stretch>
          </p:blipFill>
          <p:spPr>
            <a:xfrm>
              <a:off x="-43687" y="-224512"/>
              <a:ext cx="5926869" cy="3333864"/>
            </a:xfrm>
            <a:prstGeom prst="rect">
              <a:avLst/>
            </a:prstGeom>
          </p:spPr>
        </p:pic>
        <p:sp>
          <p:nvSpPr>
            <p:cNvPr id="14" name="TextBox 13">
              <a:extLst>
                <a:ext uri="{FF2B5EF4-FFF2-40B4-BE49-F238E27FC236}">
                  <a16:creationId xmlns:a16="http://schemas.microsoft.com/office/drawing/2014/main" id="{3F6D9FB7-6A65-29D0-FF75-59A5FF3237B5}"/>
                </a:ext>
              </a:extLst>
            </p:cNvPr>
            <p:cNvSpPr txBox="1"/>
            <p:nvPr/>
          </p:nvSpPr>
          <p:spPr>
            <a:xfrm>
              <a:off x="782506" y="2819852"/>
              <a:ext cx="8525164" cy="276999"/>
            </a:xfrm>
            <a:prstGeom prst="rect">
              <a:avLst/>
            </a:prstGeom>
            <a:noFill/>
          </p:spPr>
          <p:txBody>
            <a:bodyPr wrap="square">
              <a:spAutoFit/>
            </a:bodyPr>
            <a:lstStyle/>
            <a:p>
              <a:r>
                <a:rPr lang="en-US" sz="1200" dirty="0">
                  <a:solidFill>
                    <a:schemeClr val="bg1"/>
                  </a:solidFill>
                </a:rPr>
                <a:t>https://docs.microsoft.com/en-us/azure/networking/microsoft-global-network</a:t>
              </a:r>
            </a:p>
          </p:txBody>
        </p:sp>
      </p:grpSp>
      <p:grpSp>
        <p:nvGrpSpPr>
          <p:cNvPr id="21" name="Group 20">
            <a:extLst>
              <a:ext uri="{FF2B5EF4-FFF2-40B4-BE49-F238E27FC236}">
                <a16:creationId xmlns:a16="http://schemas.microsoft.com/office/drawing/2014/main" id="{5AFD9D15-1538-0353-AC57-F31B9F3E59BE}"/>
              </a:ext>
            </a:extLst>
          </p:cNvPr>
          <p:cNvGrpSpPr/>
          <p:nvPr/>
        </p:nvGrpSpPr>
        <p:grpSpPr>
          <a:xfrm>
            <a:off x="481483" y="136113"/>
            <a:ext cx="5416555" cy="3109149"/>
            <a:chOff x="5861953" y="3114036"/>
            <a:chExt cx="5944821" cy="3722411"/>
          </a:xfrm>
        </p:grpSpPr>
        <p:pic>
          <p:nvPicPr>
            <p:cNvPr id="18" name="Picture 17">
              <a:extLst>
                <a:ext uri="{FF2B5EF4-FFF2-40B4-BE49-F238E27FC236}">
                  <a16:creationId xmlns:a16="http://schemas.microsoft.com/office/drawing/2014/main" id="{FF8EF302-F774-C03F-CBDC-9EB2D27CB5E8}"/>
                </a:ext>
              </a:extLst>
            </p:cNvPr>
            <p:cNvPicPr>
              <a:picLocks noChangeAspect="1"/>
            </p:cNvPicPr>
            <p:nvPr/>
          </p:nvPicPr>
          <p:blipFill>
            <a:blip r:embed="rId6"/>
            <a:stretch>
              <a:fillRect/>
            </a:stretch>
          </p:blipFill>
          <p:spPr>
            <a:xfrm>
              <a:off x="5861953" y="3114036"/>
              <a:ext cx="5944821" cy="3722411"/>
            </a:xfrm>
            <a:prstGeom prst="rect">
              <a:avLst/>
            </a:prstGeom>
          </p:spPr>
        </p:pic>
        <p:sp>
          <p:nvSpPr>
            <p:cNvPr id="20" name="TextBox 19">
              <a:extLst>
                <a:ext uri="{FF2B5EF4-FFF2-40B4-BE49-F238E27FC236}">
                  <a16:creationId xmlns:a16="http://schemas.microsoft.com/office/drawing/2014/main" id="{70DC3132-6177-8FD4-8655-FAD1AD9D94CA}"/>
                </a:ext>
              </a:extLst>
            </p:cNvPr>
            <p:cNvSpPr txBox="1"/>
            <p:nvPr/>
          </p:nvSpPr>
          <p:spPr>
            <a:xfrm>
              <a:off x="9126712" y="6423074"/>
              <a:ext cx="2343400" cy="331635"/>
            </a:xfrm>
            <a:prstGeom prst="rect">
              <a:avLst/>
            </a:prstGeom>
            <a:noFill/>
          </p:spPr>
          <p:txBody>
            <a:bodyPr wrap="square">
              <a:spAutoFit/>
            </a:bodyPr>
            <a:lstStyle/>
            <a:p>
              <a:pPr algn="r"/>
              <a:r>
                <a:rPr lang="en-US" sz="1200" dirty="0"/>
                <a:t>https://datacenters.fb.com/</a:t>
              </a:r>
            </a:p>
          </p:txBody>
        </p:sp>
      </p:grpSp>
      <p:sp>
        <p:nvSpPr>
          <p:cNvPr id="3" name="Slide Number Placeholder 2">
            <a:extLst>
              <a:ext uri="{FF2B5EF4-FFF2-40B4-BE49-F238E27FC236}">
                <a16:creationId xmlns:a16="http://schemas.microsoft.com/office/drawing/2014/main" id="{EC316905-D45D-B1E5-DB50-15CBC36CFD46}"/>
              </a:ext>
            </a:extLst>
          </p:cNvPr>
          <p:cNvSpPr>
            <a:spLocks noGrp="1"/>
          </p:cNvSpPr>
          <p:nvPr>
            <p:ph type="sldNum" sz="quarter" idx="12"/>
          </p:nvPr>
        </p:nvSpPr>
        <p:spPr/>
        <p:txBody>
          <a:bodyPr/>
          <a:lstStyle/>
          <a:p>
            <a:fld id="{EF5836AF-1B22-4BD4-B8BF-FAE5A13EA8CE}" type="slidenum">
              <a:rPr lang="en-US" smtClean="0"/>
              <a:t>8</a:t>
            </a:fld>
            <a:endParaRPr lang="en-US"/>
          </a:p>
        </p:txBody>
      </p:sp>
    </p:spTree>
    <p:extLst>
      <p:ext uri="{BB962C8B-B14F-4D97-AF65-F5344CB8AC3E}">
        <p14:creationId xmlns:p14="http://schemas.microsoft.com/office/powerpoint/2010/main" val="1885253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Physical Networking</a:t>
            </a:r>
            <a:endParaRPr lang="en-US"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2198670" y="3854419"/>
            <a:ext cx="8733033" cy="30035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800" dirty="0"/>
          </a:p>
          <a:p>
            <a:pPr algn="l"/>
            <a:endParaRPr lang="en-US" sz="2800" dirty="0"/>
          </a:p>
          <a:p>
            <a:pPr marL="571500" indent="-571500" algn="l">
              <a:buFont typeface="Arial" panose="020B0604020202020204" pitchFamily="34" charset="0"/>
              <a:buChar char="•"/>
            </a:pPr>
            <a:r>
              <a:rPr lang="en-US" sz="2800" dirty="0">
                <a:solidFill>
                  <a:schemeClr val="bg1"/>
                </a:solidFill>
              </a:rPr>
              <a:t>How to connect servers within a datacenters?</a:t>
            </a:r>
          </a:p>
          <a:p>
            <a:pPr marL="571500" indent="-571500" algn="l">
              <a:buFont typeface="Arial" panose="020B0604020202020204" pitchFamily="34" charset="0"/>
              <a:buChar char="•"/>
            </a:pPr>
            <a:r>
              <a:rPr lang="en-US" sz="2800" dirty="0">
                <a:solidFill>
                  <a:schemeClr val="bg1"/>
                </a:solidFill>
              </a:rPr>
              <a:t>How to connect different datacenters and Internet?</a:t>
            </a: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9</a:t>
            </a:fld>
            <a:endParaRPr lang="en-US"/>
          </a:p>
        </p:txBody>
      </p:sp>
    </p:spTree>
    <p:extLst>
      <p:ext uri="{BB962C8B-B14F-4D97-AF65-F5344CB8AC3E}">
        <p14:creationId xmlns:p14="http://schemas.microsoft.com/office/powerpoint/2010/main" val="372637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Summit_PowerPoint_TEMPLATE.potx" id="{24389ED5-E0E1-4ED0-BC4B-87A0A1A94CAA}" vid="{95DB517B-998B-40C3-BA5C-37AA053D052E}"/>
    </a:ext>
  </a:extLst>
</a:theme>
</file>

<file path=ppt/theme/theme3.xml><?xml version="1.0" encoding="utf-8"?>
<a:theme xmlns:a="http://schemas.openxmlformats.org/drawingml/2006/main" name="Dark Template">
  <a:themeElements>
    <a:clrScheme name="Windows for IoT 1">
      <a:dk1>
        <a:srgbClr val="000000"/>
      </a:dk1>
      <a:lt1>
        <a:srgbClr val="FFFFFF"/>
      </a:lt1>
      <a:dk2>
        <a:srgbClr val="000000"/>
      </a:dk2>
      <a:lt2>
        <a:srgbClr val="FFFFFF"/>
      </a:lt2>
      <a:accent1>
        <a:srgbClr val="0078D4"/>
      </a:accent1>
      <a:accent2>
        <a:srgbClr val="50E6FF"/>
      </a:accent2>
      <a:accent3>
        <a:srgbClr val="000000"/>
      </a:accent3>
      <a:accent4>
        <a:srgbClr val="2F2F2F"/>
      </a:accent4>
      <a:accent5>
        <a:srgbClr val="D2D2D2"/>
      </a:accent5>
      <a:accent6>
        <a:srgbClr val="F2F2F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5875">
          <a:solidFill>
            <a:schemeClr val="accent1"/>
          </a:solidFill>
          <a:prstDash val="dash"/>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C7D0EB2-074A-443B-B62A-68B43693BE6A}" vid="{A1E0BFA0-4D46-4216-BBFF-A08500D6B59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4346</TotalTime>
  <Words>2933</Words>
  <Application>Microsoft Office PowerPoint</Application>
  <PresentationFormat>Widescreen</PresentationFormat>
  <Paragraphs>639</Paragraphs>
  <Slides>51</Slides>
  <Notes>29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51</vt:i4>
      </vt:variant>
    </vt:vector>
  </HeadingPairs>
  <TitlesOfParts>
    <vt:vector size="66" baseType="lpstr">
      <vt:lpstr>Segoe Pro Light</vt:lpstr>
      <vt:lpstr>Arial</vt:lpstr>
      <vt:lpstr>Calibri</vt:lpstr>
      <vt:lpstr>Calibri Light</vt:lpstr>
      <vt:lpstr>Cambria Math</vt:lpstr>
      <vt:lpstr>Consolas</vt:lpstr>
      <vt:lpstr>Segoe UI</vt:lpstr>
      <vt:lpstr>Segoe UI Light</vt:lpstr>
      <vt:lpstr>Segoe UI Semibold</vt:lpstr>
      <vt:lpstr>Segoe UI Semilight</vt:lpstr>
      <vt:lpstr>Times New Roman</vt:lpstr>
      <vt:lpstr>Wingdings</vt:lpstr>
      <vt:lpstr>Office Theme</vt:lpstr>
      <vt:lpstr>Custom Design</vt:lpstr>
      <vt:lpstr>Dark Template</vt:lpstr>
      <vt:lpstr>Inside a Datacenter Hardware and Software Architecture</vt:lpstr>
      <vt:lpstr>Disclaimer</vt:lpstr>
      <vt:lpstr>What is a datacenter?</vt:lpstr>
      <vt:lpstr>PowerPoint Presentation</vt:lpstr>
      <vt:lpstr>Microsoft @ Amsterdam</vt:lpstr>
      <vt:lpstr>Microsoft @ Quincy</vt:lpstr>
      <vt:lpstr>PowerPoint Presentation</vt:lpstr>
      <vt:lpstr>PowerPoint Presentation</vt:lpstr>
      <vt:lpstr>Physical Networking</vt:lpstr>
      <vt:lpstr>Traditional Data Center Topology (2008)</vt:lpstr>
      <vt:lpstr>Problems in Traditional Solutions</vt:lpstr>
      <vt:lpstr>Ideal Datacenter Network Topology</vt:lpstr>
      <vt:lpstr>The Fat Tree [Al-Fares et al, SIGCOMM 2008]</vt:lpstr>
      <vt:lpstr>Fat Tree Topology</vt:lpstr>
      <vt:lpstr>Fat Tree Topology</vt:lpstr>
      <vt:lpstr>The Fat Tree Topology has K^2/4 paths between any two endpoints</vt:lpstr>
      <vt:lpstr>Routing: how to use these paths</vt:lpstr>
      <vt:lpstr>Other Topologies</vt:lpstr>
      <vt:lpstr>Reconfigurable Topologies</vt:lpstr>
      <vt:lpstr>Reconfigurable Topologies</vt:lpstr>
      <vt:lpstr>Reconfigurable Topologies</vt:lpstr>
      <vt:lpstr>Reconfigurable Topologies</vt:lpstr>
      <vt:lpstr>PowerPoint Presentation</vt:lpstr>
      <vt:lpstr>Network Architecture of an Azure Region</vt:lpstr>
      <vt:lpstr>Regional Spine Architecture</vt:lpstr>
      <vt:lpstr>Microsoft Global Network</vt:lpstr>
      <vt:lpstr>Microsoft Azure Networking</vt:lpstr>
      <vt:lpstr>Google uses optical circuit switching (OCS) switches to reconfigure networks between aggregation blocks </vt:lpstr>
      <vt:lpstr>Virtual Networking</vt:lpstr>
      <vt:lpstr>Customers only see Virtual Networks (VNets)</vt:lpstr>
      <vt:lpstr>Key Mechanism: Packet Encapsulation</vt:lpstr>
      <vt:lpstr>Azure Software Defined Networking (SDN)</vt:lpstr>
      <vt:lpstr>Azure VM Switch: Virtual Filtering Platform</vt:lpstr>
      <vt:lpstr>Generic Flow Table (GFT) – A Fastpath</vt:lpstr>
      <vt:lpstr>Compute and Storage</vt:lpstr>
      <vt:lpstr>Virtual Machines in Azure</vt:lpstr>
      <vt:lpstr>Compute-Storage Disaggregation</vt:lpstr>
      <vt:lpstr>Virtual Machine (VM) Allocation </vt:lpstr>
      <vt:lpstr>Azure Storage Architecture</vt:lpstr>
      <vt:lpstr>Datacenter Innovations</vt:lpstr>
      <vt:lpstr>Azure SmartNIC: accelerate VM switch</vt:lpstr>
      <vt:lpstr>Remote Direct Memory Access (RDMA)</vt:lpstr>
      <vt:lpstr>PowerPoint Presentation</vt:lpstr>
      <vt:lpstr>New CPUs</vt:lpstr>
      <vt:lpstr>Next Generation Datacenter Architectures</vt:lpstr>
      <vt:lpstr>Aquila: A Unified, Low-latency Datacenter Network</vt:lpstr>
      <vt:lpstr>Sustainable Datacenters</vt:lpstr>
      <vt:lpstr>Project Natick: Underwater Datacenters</vt:lpstr>
      <vt:lpstr>Customer Benefits</vt:lpstr>
      <vt:lpstr>Datacenters in Space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Inside a Datacenter </dc:title>
  <dc:creator>Wei Bai</dc:creator>
  <cp:lastModifiedBy>Wei Bai</cp:lastModifiedBy>
  <cp:revision>1</cp:revision>
  <dcterms:created xsi:type="dcterms:W3CDTF">2022-10-08T23:51:10Z</dcterms:created>
  <dcterms:modified xsi:type="dcterms:W3CDTF">2022-11-16T16:07:10Z</dcterms:modified>
</cp:coreProperties>
</file>